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2" r:id="rId1"/>
  </p:sldMasterIdLst>
  <p:notesMasterIdLst>
    <p:notesMasterId r:id="rId18"/>
  </p:notesMasterIdLst>
  <p:sldIdLst>
    <p:sldId id="256" r:id="rId2"/>
    <p:sldId id="257" r:id="rId3"/>
    <p:sldId id="303" r:id="rId4"/>
    <p:sldId id="307" r:id="rId5"/>
    <p:sldId id="310" r:id="rId6"/>
    <p:sldId id="311" r:id="rId7"/>
    <p:sldId id="306" r:id="rId8"/>
    <p:sldId id="308" r:id="rId9"/>
    <p:sldId id="309" r:id="rId10"/>
    <p:sldId id="305" r:id="rId11"/>
    <p:sldId id="296" r:id="rId12"/>
    <p:sldId id="297" r:id="rId13"/>
    <p:sldId id="294" r:id="rId14"/>
    <p:sldId id="259" r:id="rId15"/>
    <p:sldId id="304" r:id="rId16"/>
    <p:sldId id="273" r:id="rId17"/>
  </p:sldIdLst>
  <p:sldSz cx="9144000" cy="5143500" type="screen16x9"/>
  <p:notesSz cx="6858000" cy="9144000"/>
  <p:embeddedFontLst>
    <p:embeddedFont>
      <p:font typeface="Patrick Hand" panose="00000500000000000000" pitchFamily="2" charset="0"/>
      <p:regular r:id="rId19"/>
    </p:embeddedFont>
    <p:embeddedFont>
      <p:font typeface="Patrick Hand SC" panose="00000500000000000000" pitchFamily="2" charset="0"/>
      <p:regular r:id="rId20"/>
    </p:embeddedFont>
    <p:embeddedFont>
      <p:font typeface="標楷體" panose="03000509000000000000" pitchFamily="65" charset="-12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0F9CCB-7374-4C7E-9283-AB771CD951A0}">
  <a:tblStyle styleId="{590F9CCB-7374-4C7E-9283-AB771CD951A0}"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5E3678D-9CD2-4698-9CB9-EA7EA3A4611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黃 鴻鈞" userId="3db57ee746cc998f" providerId="LiveId" clId="{96C414BB-252E-4B88-AA6A-D332076A1B84}"/>
    <pc:docChg chg="custSel addSld delSld modSld">
      <pc:chgData name="黃 鴻鈞" userId="3db57ee746cc998f" providerId="LiveId" clId="{96C414BB-252E-4B88-AA6A-D332076A1B84}" dt="2022-11-03T06:33:15.824" v="130" actId="1076"/>
      <pc:docMkLst>
        <pc:docMk/>
      </pc:docMkLst>
      <pc:sldChg chg="new del">
        <pc:chgData name="黃 鴻鈞" userId="3db57ee746cc998f" providerId="LiveId" clId="{96C414BB-252E-4B88-AA6A-D332076A1B84}" dt="2022-11-03T06:20:53.531" v="3" actId="47"/>
        <pc:sldMkLst>
          <pc:docMk/>
          <pc:sldMk cId="1408843150" sldId="310"/>
        </pc:sldMkLst>
      </pc:sldChg>
      <pc:sldChg chg="addSp modSp new mod">
        <pc:chgData name="黃 鴻鈞" userId="3db57ee746cc998f" providerId="LiveId" clId="{96C414BB-252E-4B88-AA6A-D332076A1B84}" dt="2022-11-03T06:24:56.669" v="69" actId="1076"/>
        <pc:sldMkLst>
          <pc:docMk/>
          <pc:sldMk cId="3113916038" sldId="310"/>
        </pc:sldMkLst>
        <pc:spChg chg="mod">
          <ac:chgData name="黃 鴻鈞" userId="3db57ee746cc998f" providerId="LiveId" clId="{96C414BB-252E-4B88-AA6A-D332076A1B84}" dt="2022-11-03T06:21:15.588" v="16" actId="20577"/>
          <ac:spMkLst>
            <pc:docMk/>
            <pc:sldMk cId="3113916038" sldId="310"/>
            <ac:spMk id="2" creationId="{3CDD8152-ABA7-6249-0E63-AC025EC0B2DC}"/>
          </ac:spMkLst>
        </pc:spChg>
        <pc:spChg chg="add mod">
          <ac:chgData name="黃 鴻鈞" userId="3db57ee746cc998f" providerId="LiveId" clId="{96C414BB-252E-4B88-AA6A-D332076A1B84}" dt="2022-11-03T06:24:56.669" v="69" actId="1076"/>
          <ac:spMkLst>
            <pc:docMk/>
            <pc:sldMk cId="3113916038" sldId="310"/>
            <ac:spMk id="4" creationId="{FD5C6A07-3C3C-323F-799A-1A0306025606}"/>
          </ac:spMkLst>
        </pc:spChg>
      </pc:sldChg>
      <pc:sldChg chg="new del">
        <pc:chgData name="黃 鴻鈞" userId="3db57ee746cc998f" providerId="LiveId" clId="{96C414BB-252E-4B88-AA6A-D332076A1B84}" dt="2022-11-03T06:20:42.611" v="1" actId="47"/>
        <pc:sldMkLst>
          <pc:docMk/>
          <pc:sldMk cId="3796871729" sldId="310"/>
        </pc:sldMkLst>
      </pc:sldChg>
      <pc:sldChg chg="addSp delSp modSp new mod">
        <pc:chgData name="黃 鴻鈞" userId="3db57ee746cc998f" providerId="LiveId" clId="{96C414BB-252E-4B88-AA6A-D332076A1B84}" dt="2022-11-03T06:33:15.824" v="130" actId="1076"/>
        <pc:sldMkLst>
          <pc:docMk/>
          <pc:sldMk cId="3471172952" sldId="311"/>
        </pc:sldMkLst>
        <pc:spChg chg="mod">
          <ac:chgData name="黃 鴻鈞" userId="3db57ee746cc998f" providerId="LiveId" clId="{96C414BB-252E-4B88-AA6A-D332076A1B84}" dt="2022-11-03T06:25:34.596" v="119" actId="20577"/>
          <ac:spMkLst>
            <pc:docMk/>
            <pc:sldMk cId="3471172952" sldId="311"/>
            <ac:spMk id="2" creationId="{4FD0AA89-9502-7D98-F262-3955C4C7AB66}"/>
          </ac:spMkLst>
        </pc:spChg>
        <pc:picChg chg="add del mod">
          <ac:chgData name="黃 鴻鈞" userId="3db57ee746cc998f" providerId="LiveId" clId="{96C414BB-252E-4B88-AA6A-D332076A1B84}" dt="2022-11-03T06:32:20.413" v="129" actId="478"/>
          <ac:picMkLst>
            <pc:docMk/>
            <pc:sldMk cId="3471172952" sldId="311"/>
            <ac:picMk id="5" creationId="{8FA2833C-B82E-E286-E258-0588976E1C3F}"/>
          </ac:picMkLst>
        </pc:picChg>
        <pc:picChg chg="add mod">
          <ac:chgData name="黃 鴻鈞" userId="3db57ee746cc998f" providerId="LiveId" clId="{96C414BB-252E-4B88-AA6A-D332076A1B84}" dt="2022-11-03T06:33:15.824" v="130" actId="1076"/>
          <ac:picMkLst>
            <pc:docMk/>
            <pc:sldMk cId="3471172952" sldId="311"/>
            <ac:picMk id="7" creationId="{276149D6-D087-F987-DC4F-79BC05A06F32}"/>
          </ac:picMkLst>
        </pc:picChg>
      </pc:sldChg>
    </pc:docChg>
  </pc:docChgLst>
</pc:chgInfo>
</file>

<file path=ppt/media/image1.jp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19267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839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13149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1710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14906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1736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5925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96428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20255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83702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540425" y="1991825"/>
            <a:ext cx="4063200" cy="1159800"/>
          </a:xfrm>
          <a:prstGeom prst="rect">
            <a:avLst/>
          </a:prstGeom>
        </p:spPr>
        <p:txBody>
          <a:bodyPr spcFirstLastPara="1" wrap="square" lIns="0" tIns="0" rIns="0" bIns="0"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2457500" y="1583350"/>
            <a:ext cx="4229100" cy="1159800"/>
          </a:xfrm>
          <a:prstGeom prst="rect">
            <a:avLst/>
          </a:prstGeom>
        </p:spPr>
        <p:txBody>
          <a:bodyPr spcFirstLastPara="1" wrap="square" lIns="0" tIns="0" rIns="0" bIns="0" anchor="b"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13" name="Google Shape;13;p3"/>
          <p:cNvSpPr txBox="1">
            <a:spLocks noGrp="1"/>
          </p:cNvSpPr>
          <p:nvPr>
            <p:ph type="subTitle" idx="1"/>
          </p:nvPr>
        </p:nvSpPr>
        <p:spPr>
          <a:xfrm>
            <a:off x="2457500" y="2840054"/>
            <a:ext cx="4229100" cy="784800"/>
          </a:xfrm>
          <a:prstGeom prst="rect">
            <a:avLst/>
          </a:prstGeom>
        </p:spPr>
        <p:txBody>
          <a:bodyPr spcFirstLastPara="1" wrap="square" lIns="0" tIns="0" rIns="0" bIns="0" anchor="t" anchorCtr="0">
            <a:noAutofit/>
          </a:bodyPr>
          <a:lstStyle>
            <a:lvl1pPr lvl="0" algn="ctr" rtl="0">
              <a:spcBef>
                <a:spcPts val="0"/>
              </a:spcBef>
              <a:spcAft>
                <a:spcPts val="0"/>
              </a:spcAft>
              <a:buClr>
                <a:schemeClr val="dk2"/>
              </a:buClr>
              <a:buSzPts val="2400"/>
              <a:buNone/>
              <a:defRPr>
                <a:solidFill>
                  <a:schemeClr val="dk2"/>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body" idx="1"/>
          </p:nvPr>
        </p:nvSpPr>
        <p:spPr>
          <a:xfrm>
            <a:off x="3135950" y="922850"/>
            <a:ext cx="2872200" cy="3588300"/>
          </a:xfrm>
          <a:prstGeom prst="rect">
            <a:avLst/>
          </a:prstGeom>
        </p:spPr>
        <p:txBody>
          <a:bodyPr spcFirstLastPara="1" wrap="square" lIns="0" tIns="0" rIns="0" bIns="0" anchor="ctr" anchorCtr="0">
            <a:noAutofit/>
          </a:bodyPr>
          <a:lstStyle>
            <a:lvl1pPr marL="457200" lvl="0" indent="-381000" algn="ctr" rtl="0">
              <a:spcBef>
                <a:spcPts val="600"/>
              </a:spcBef>
              <a:spcAft>
                <a:spcPts val="0"/>
              </a:spcAft>
              <a:buSzPts val="2400"/>
              <a:buChar char="&gt;"/>
              <a:defRPr/>
            </a:lvl1pPr>
            <a:lvl2pPr marL="914400" lvl="1" indent="-381000" algn="ctr" rtl="0">
              <a:spcBef>
                <a:spcPts val="0"/>
              </a:spcBef>
              <a:spcAft>
                <a:spcPts val="0"/>
              </a:spcAft>
              <a:buSzPts val="2400"/>
              <a:buChar char="-"/>
              <a:defRPr/>
            </a:lvl2pPr>
            <a:lvl3pPr marL="1371600" lvl="2" indent="-381000" algn="ctr" rtl="0">
              <a:spcBef>
                <a:spcPts val="0"/>
              </a:spcBef>
              <a:spcAft>
                <a:spcPts val="0"/>
              </a:spcAft>
              <a:buSzPts val="2400"/>
              <a:buChar char="-"/>
              <a:defRPr/>
            </a:lvl3pPr>
            <a:lvl4pPr marL="1828800" lvl="3" indent="-381000" algn="ctr" rtl="0">
              <a:spcBef>
                <a:spcPts val="0"/>
              </a:spcBef>
              <a:spcAft>
                <a:spcPts val="0"/>
              </a:spcAft>
              <a:buSzPts val="2400"/>
              <a:buChar char="-"/>
              <a:defRPr/>
            </a:lvl4pPr>
            <a:lvl5pPr marL="2286000" lvl="4" indent="-381000" algn="ctr" rtl="0">
              <a:spcBef>
                <a:spcPts val="0"/>
              </a:spcBef>
              <a:spcAft>
                <a:spcPts val="0"/>
              </a:spcAft>
              <a:buSzPts val="2400"/>
              <a:buChar char="-"/>
              <a:defRPr/>
            </a:lvl5pPr>
            <a:lvl6pPr marL="2743200" lvl="5" indent="-381000" algn="ctr" rtl="0">
              <a:spcBef>
                <a:spcPts val="0"/>
              </a:spcBef>
              <a:spcAft>
                <a:spcPts val="0"/>
              </a:spcAft>
              <a:buSzPts val="2400"/>
              <a:buChar char="-"/>
              <a:defRPr/>
            </a:lvl6pPr>
            <a:lvl7pPr marL="3200400" lvl="6" indent="-381000" algn="ctr" rtl="0">
              <a:spcBef>
                <a:spcPts val="0"/>
              </a:spcBef>
              <a:spcAft>
                <a:spcPts val="0"/>
              </a:spcAft>
              <a:buSzPts val="2400"/>
              <a:buChar char="-"/>
              <a:defRPr/>
            </a:lvl7pPr>
            <a:lvl8pPr marL="3657600" lvl="7" indent="-381000" algn="ctr" rtl="0">
              <a:spcBef>
                <a:spcPts val="0"/>
              </a:spcBef>
              <a:spcAft>
                <a:spcPts val="0"/>
              </a:spcAft>
              <a:buSzPts val="2400"/>
              <a:buChar char="-"/>
              <a:defRPr/>
            </a:lvl8pPr>
            <a:lvl9pPr marL="4114800" lvl="8" indent="-381000" algn="ctr">
              <a:spcBef>
                <a:spcPts val="0"/>
              </a:spcBef>
              <a:spcAft>
                <a:spcPts val="0"/>
              </a:spcAft>
              <a:buSzPts val="2400"/>
              <a:buChar char="-"/>
              <a:defRPr/>
            </a:lvl9pPr>
          </a:lstStyle>
          <a:p>
            <a:endParaRPr/>
          </a:p>
        </p:txBody>
      </p:sp>
      <p:sp>
        <p:nvSpPr>
          <p:cNvPr id="16" name="Google Shape;16;p4"/>
          <p:cNvSpPr txBox="1">
            <a:spLocks noGrp="1"/>
          </p:cNvSpPr>
          <p:nvPr>
            <p:ph type="sldNum" idx="12"/>
          </p:nvPr>
        </p:nvSpPr>
        <p:spPr>
          <a:xfrm>
            <a:off x="4297650" y="4726525"/>
            <a:ext cx="548700" cy="416700"/>
          </a:xfrm>
          <a:prstGeom prst="rect">
            <a:avLst/>
          </a:prstGeom>
        </p:spPr>
        <p:txBody>
          <a:bodyPr spcFirstLastPara="1" wrap="square" lIns="0" tIns="0" rIns="0" bIns="0"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7"/>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9" name="Google Shape;29;p7"/>
          <p:cNvSpPr txBox="1">
            <a:spLocks noGrp="1"/>
          </p:cNvSpPr>
          <p:nvPr>
            <p:ph type="body" idx="1"/>
          </p:nvPr>
        </p:nvSpPr>
        <p:spPr>
          <a:xfrm>
            <a:off x="1628225" y="1428825"/>
            <a:ext cx="2721300" cy="29088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gt;"/>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0" name="Google Shape;30;p7"/>
          <p:cNvSpPr txBox="1">
            <a:spLocks noGrp="1"/>
          </p:cNvSpPr>
          <p:nvPr>
            <p:ph type="body" idx="2"/>
          </p:nvPr>
        </p:nvSpPr>
        <p:spPr>
          <a:xfrm>
            <a:off x="4794549" y="1428825"/>
            <a:ext cx="2721300" cy="29088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gt;"/>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1" name="Google Shape;31;p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blipFill>
          <a:blip r:embed="rId2">
            <a:alphaModFix/>
          </a:blip>
          <a:stretch>
            <a:fillRect/>
          </a:stretch>
        </a:blipFill>
        <a:effectLst/>
      </p:bgPr>
    </p:bg>
    <p:spTree>
      <p:nvGrpSpPr>
        <p:cNvPr id="1" name="Shape 32"/>
        <p:cNvGrpSpPr/>
        <p:nvPr/>
      </p:nvGrpSpPr>
      <p:grpSpPr>
        <a:xfrm>
          <a:off x="0" y="0"/>
          <a:ext cx="0" cy="0"/>
          <a:chOff x="0" y="0"/>
          <a:chExt cx="0" cy="0"/>
        </a:xfrm>
      </p:grpSpPr>
      <p:sp>
        <p:nvSpPr>
          <p:cNvPr id="33" name="Google Shape;33;p8"/>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8"/>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35" name="Google Shape;35;p8"/>
          <p:cNvSpPr txBox="1">
            <a:spLocks noGrp="1"/>
          </p:cNvSpPr>
          <p:nvPr>
            <p:ph type="body" idx="1"/>
          </p:nvPr>
        </p:nvSpPr>
        <p:spPr>
          <a:xfrm>
            <a:off x="1628275" y="1428825"/>
            <a:ext cx="1786500" cy="29316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gt;"/>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6" name="Google Shape;36;p8"/>
          <p:cNvSpPr txBox="1">
            <a:spLocks noGrp="1"/>
          </p:cNvSpPr>
          <p:nvPr>
            <p:ph type="body" idx="2"/>
          </p:nvPr>
        </p:nvSpPr>
        <p:spPr>
          <a:xfrm>
            <a:off x="3646725" y="1428825"/>
            <a:ext cx="1786500" cy="29316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gt;"/>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7" name="Google Shape;37;p8"/>
          <p:cNvSpPr txBox="1">
            <a:spLocks noGrp="1"/>
          </p:cNvSpPr>
          <p:nvPr>
            <p:ph type="body" idx="3"/>
          </p:nvPr>
        </p:nvSpPr>
        <p:spPr>
          <a:xfrm>
            <a:off x="5665175" y="1428825"/>
            <a:ext cx="1786500" cy="29316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gt;"/>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8" name="Google Shape;38;p8"/>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9"/>
          <p:cNvSpPr/>
          <p:nvPr/>
        </p:nvSpPr>
        <p:spPr>
          <a:xfrm rot="254369">
            <a:off x="3871013" y="1231044"/>
            <a:ext cx="1406078" cy="118636"/>
          </a:xfrm>
          <a:custGeom>
            <a:avLst/>
            <a:gdLst/>
            <a:ahLst/>
            <a:cxnLst/>
            <a:rect l="l" t="t" r="r" b="b"/>
            <a:pathLst>
              <a:path w="82170" h="8963" extrusionOk="0">
                <a:moveTo>
                  <a:pt x="60471" y="1"/>
                </a:moveTo>
                <a:lnTo>
                  <a:pt x="60547" y="39"/>
                </a:lnTo>
                <a:lnTo>
                  <a:pt x="60660" y="1"/>
                </a:lnTo>
                <a:close/>
                <a:moveTo>
                  <a:pt x="63019" y="95"/>
                </a:moveTo>
                <a:lnTo>
                  <a:pt x="62924" y="190"/>
                </a:lnTo>
                <a:lnTo>
                  <a:pt x="63019" y="190"/>
                </a:lnTo>
                <a:lnTo>
                  <a:pt x="63019" y="95"/>
                </a:lnTo>
                <a:close/>
                <a:moveTo>
                  <a:pt x="82075" y="944"/>
                </a:moveTo>
                <a:lnTo>
                  <a:pt x="82075" y="1039"/>
                </a:lnTo>
                <a:lnTo>
                  <a:pt x="81980" y="1133"/>
                </a:lnTo>
                <a:lnTo>
                  <a:pt x="81792" y="1133"/>
                </a:lnTo>
                <a:lnTo>
                  <a:pt x="81697" y="1039"/>
                </a:lnTo>
                <a:lnTo>
                  <a:pt x="81509" y="1227"/>
                </a:lnTo>
                <a:lnTo>
                  <a:pt x="81886" y="1227"/>
                </a:lnTo>
                <a:lnTo>
                  <a:pt x="82169" y="1039"/>
                </a:lnTo>
                <a:lnTo>
                  <a:pt x="82075" y="944"/>
                </a:lnTo>
                <a:close/>
                <a:moveTo>
                  <a:pt x="44151" y="1510"/>
                </a:moveTo>
                <a:lnTo>
                  <a:pt x="43962" y="1605"/>
                </a:lnTo>
                <a:lnTo>
                  <a:pt x="44245" y="1605"/>
                </a:lnTo>
                <a:lnTo>
                  <a:pt x="44151" y="1510"/>
                </a:lnTo>
                <a:close/>
                <a:moveTo>
                  <a:pt x="43019" y="1699"/>
                </a:moveTo>
                <a:lnTo>
                  <a:pt x="42830" y="1793"/>
                </a:lnTo>
                <a:lnTo>
                  <a:pt x="42956" y="1762"/>
                </a:lnTo>
                <a:lnTo>
                  <a:pt x="43019" y="1699"/>
                </a:lnTo>
                <a:close/>
                <a:moveTo>
                  <a:pt x="13585" y="5472"/>
                </a:moveTo>
                <a:lnTo>
                  <a:pt x="13585" y="5504"/>
                </a:lnTo>
                <a:lnTo>
                  <a:pt x="13585" y="5504"/>
                </a:lnTo>
                <a:lnTo>
                  <a:pt x="13680" y="5472"/>
                </a:lnTo>
                <a:close/>
                <a:moveTo>
                  <a:pt x="15095" y="6321"/>
                </a:moveTo>
                <a:lnTo>
                  <a:pt x="14812" y="6416"/>
                </a:lnTo>
                <a:lnTo>
                  <a:pt x="14812" y="6321"/>
                </a:lnTo>
                <a:close/>
                <a:moveTo>
                  <a:pt x="60547" y="39"/>
                </a:moveTo>
                <a:lnTo>
                  <a:pt x="60377" y="95"/>
                </a:lnTo>
                <a:lnTo>
                  <a:pt x="60471" y="190"/>
                </a:lnTo>
                <a:lnTo>
                  <a:pt x="60094" y="378"/>
                </a:lnTo>
                <a:lnTo>
                  <a:pt x="59811" y="473"/>
                </a:lnTo>
                <a:lnTo>
                  <a:pt x="59717" y="473"/>
                </a:lnTo>
                <a:lnTo>
                  <a:pt x="59622" y="378"/>
                </a:lnTo>
                <a:lnTo>
                  <a:pt x="59811" y="378"/>
                </a:lnTo>
                <a:lnTo>
                  <a:pt x="59811" y="284"/>
                </a:lnTo>
                <a:lnTo>
                  <a:pt x="59811" y="190"/>
                </a:lnTo>
                <a:lnTo>
                  <a:pt x="58962" y="190"/>
                </a:lnTo>
                <a:lnTo>
                  <a:pt x="58773" y="284"/>
                </a:lnTo>
                <a:lnTo>
                  <a:pt x="58396" y="473"/>
                </a:lnTo>
                <a:lnTo>
                  <a:pt x="58585" y="473"/>
                </a:lnTo>
                <a:lnTo>
                  <a:pt x="58396" y="661"/>
                </a:lnTo>
                <a:lnTo>
                  <a:pt x="58207" y="661"/>
                </a:lnTo>
                <a:lnTo>
                  <a:pt x="58302" y="567"/>
                </a:lnTo>
                <a:lnTo>
                  <a:pt x="58113" y="661"/>
                </a:lnTo>
                <a:lnTo>
                  <a:pt x="57924" y="661"/>
                </a:lnTo>
                <a:lnTo>
                  <a:pt x="57453" y="473"/>
                </a:lnTo>
                <a:lnTo>
                  <a:pt x="56981" y="284"/>
                </a:lnTo>
                <a:lnTo>
                  <a:pt x="56604" y="284"/>
                </a:lnTo>
                <a:lnTo>
                  <a:pt x="56604" y="473"/>
                </a:lnTo>
                <a:lnTo>
                  <a:pt x="56415" y="567"/>
                </a:lnTo>
                <a:lnTo>
                  <a:pt x="57075" y="473"/>
                </a:lnTo>
                <a:lnTo>
                  <a:pt x="56698" y="661"/>
                </a:lnTo>
                <a:lnTo>
                  <a:pt x="57170" y="567"/>
                </a:lnTo>
                <a:lnTo>
                  <a:pt x="57075" y="661"/>
                </a:lnTo>
                <a:lnTo>
                  <a:pt x="57075" y="756"/>
                </a:lnTo>
                <a:lnTo>
                  <a:pt x="56321" y="756"/>
                </a:lnTo>
                <a:lnTo>
                  <a:pt x="56226" y="567"/>
                </a:lnTo>
                <a:lnTo>
                  <a:pt x="56132" y="473"/>
                </a:lnTo>
                <a:lnTo>
                  <a:pt x="55849" y="473"/>
                </a:lnTo>
                <a:lnTo>
                  <a:pt x="55471" y="567"/>
                </a:lnTo>
                <a:lnTo>
                  <a:pt x="55000" y="661"/>
                </a:lnTo>
                <a:lnTo>
                  <a:pt x="55094" y="661"/>
                </a:lnTo>
                <a:lnTo>
                  <a:pt x="53868" y="850"/>
                </a:lnTo>
                <a:lnTo>
                  <a:pt x="52830" y="1039"/>
                </a:lnTo>
                <a:lnTo>
                  <a:pt x="52830" y="1039"/>
                </a:lnTo>
                <a:lnTo>
                  <a:pt x="52924" y="850"/>
                </a:lnTo>
                <a:lnTo>
                  <a:pt x="53019" y="756"/>
                </a:lnTo>
                <a:lnTo>
                  <a:pt x="53019" y="756"/>
                </a:lnTo>
                <a:lnTo>
                  <a:pt x="52358" y="944"/>
                </a:lnTo>
                <a:lnTo>
                  <a:pt x="51981" y="1039"/>
                </a:lnTo>
                <a:lnTo>
                  <a:pt x="51887" y="1133"/>
                </a:lnTo>
                <a:lnTo>
                  <a:pt x="51887" y="1227"/>
                </a:lnTo>
                <a:lnTo>
                  <a:pt x="51604" y="1039"/>
                </a:lnTo>
                <a:lnTo>
                  <a:pt x="50755" y="1039"/>
                </a:lnTo>
                <a:lnTo>
                  <a:pt x="50755" y="944"/>
                </a:lnTo>
                <a:lnTo>
                  <a:pt x="50755" y="850"/>
                </a:lnTo>
                <a:lnTo>
                  <a:pt x="50660" y="850"/>
                </a:lnTo>
                <a:lnTo>
                  <a:pt x="50660" y="1039"/>
                </a:lnTo>
                <a:lnTo>
                  <a:pt x="49623" y="1322"/>
                </a:lnTo>
                <a:lnTo>
                  <a:pt x="49151" y="1416"/>
                </a:lnTo>
                <a:lnTo>
                  <a:pt x="48679" y="1416"/>
                </a:lnTo>
                <a:lnTo>
                  <a:pt x="48679" y="1322"/>
                </a:lnTo>
                <a:lnTo>
                  <a:pt x="48773" y="1322"/>
                </a:lnTo>
                <a:lnTo>
                  <a:pt x="48585" y="1133"/>
                </a:lnTo>
                <a:lnTo>
                  <a:pt x="47547" y="1133"/>
                </a:lnTo>
                <a:lnTo>
                  <a:pt x="46981" y="1322"/>
                </a:lnTo>
                <a:lnTo>
                  <a:pt x="46038" y="1699"/>
                </a:lnTo>
                <a:lnTo>
                  <a:pt x="46038" y="1699"/>
                </a:lnTo>
                <a:lnTo>
                  <a:pt x="46132" y="1605"/>
                </a:lnTo>
                <a:lnTo>
                  <a:pt x="46038" y="1510"/>
                </a:lnTo>
                <a:lnTo>
                  <a:pt x="45755" y="1699"/>
                </a:lnTo>
                <a:lnTo>
                  <a:pt x="45660" y="1793"/>
                </a:lnTo>
                <a:lnTo>
                  <a:pt x="45566" y="1793"/>
                </a:lnTo>
                <a:lnTo>
                  <a:pt x="45472" y="1699"/>
                </a:lnTo>
                <a:lnTo>
                  <a:pt x="45472" y="1510"/>
                </a:lnTo>
                <a:lnTo>
                  <a:pt x="45755" y="1510"/>
                </a:lnTo>
                <a:lnTo>
                  <a:pt x="45566" y="1416"/>
                </a:lnTo>
                <a:lnTo>
                  <a:pt x="45189" y="1416"/>
                </a:lnTo>
                <a:lnTo>
                  <a:pt x="44245" y="1605"/>
                </a:lnTo>
                <a:lnTo>
                  <a:pt x="42736" y="2076"/>
                </a:lnTo>
                <a:lnTo>
                  <a:pt x="42736" y="2076"/>
                </a:lnTo>
                <a:lnTo>
                  <a:pt x="43113" y="1793"/>
                </a:lnTo>
                <a:lnTo>
                  <a:pt x="43491" y="1605"/>
                </a:lnTo>
                <a:lnTo>
                  <a:pt x="43208" y="1699"/>
                </a:lnTo>
                <a:lnTo>
                  <a:pt x="42956" y="1762"/>
                </a:lnTo>
                <a:lnTo>
                  <a:pt x="42924" y="1793"/>
                </a:lnTo>
                <a:lnTo>
                  <a:pt x="42453" y="1982"/>
                </a:lnTo>
                <a:lnTo>
                  <a:pt x="42075" y="1982"/>
                </a:lnTo>
                <a:lnTo>
                  <a:pt x="41981" y="1888"/>
                </a:lnTo>
                <a:lnTo>
                  <a:pt x="40377" y="1888"/>
                </a:lnTo>
                <a:lnTo>
                  <a:pt x="38962" y="1982"/>
                </a:lnTo>
                <a:lnTo>
                  <a:pt x="39057" y="2076"/>
                </a:lnTo>
                <a:lnTo>
                  <a:pt x="38962" y="2171"/>
                </a:lnTo>
                <a:lnTo>
                  <a:pt x="38679" y="2265"/>
                </a:lnTo>
                <a:lnTo>
                  <a:pt x="38774" y="2076"/>
                </a:lnTo>
                <a:lnTo>
                  <a:pt x="38679" y="2076"/>
                </a:lnTo>
                <a:lnTo>
                  <a:pt x="38585" y="2171"/>
                </a:lnTo>
                <a:lnTo>
                  <a:pt x="38491" y="2265"/>
                </a:lnTo>
                <a:lnTo>
                  <a:pt x="38302" y="2171"/>
                </a:lnTo>
                <a:lnTo>
                  <a:pt x="38208" y="1982"/>
                </a:lnTo>
                <a:lnTo>
                  <a:pt x="37453" y="1982"/>
                </a:lnTo>
                <a:lnTo>
                  <a:pt x="37736" y="2171"/>
                </a:lnTo>
                <a:lnTo>
                  <a:pt x="37264" y="2171"/>
                </a:lnTo>
                <a:lnTo>
                  <a:pt x="37076" y="2076"/>
                </a:lnTo>
                <a:lnTo>
                  <a:pt x="36793" y="2171"/>
                </a:lnTo>
                <a:lnTo>
                  <a:pt x="36887" y="1982"/>
                </a:lnTo>
                <a:lnTo>
                  <a:pt x="35943" y="2359"/>
                </a:lnTo>
                <a:lnTo>
                  <a:pt x="34906" y="2548"/>
                </a:lnTo>
                <a:lnTo>
                  <a:pt x="33868" y="2737"/>
                </a:lnTo>
                <a:lnTo>
                  <a:pt x="32925" y="2737"/>
                </a:lnTo>
                <a:lnTo>
                  <a:pt x="33113" y="2642"/>
                </a:lnTo>
                <a:lnTo>
                  <a:pt x="32830" y="2642"/>
                </a:lnTo>
                <a:lnTo>
                  <a:pt x="32547" y="2737"/>
                </a:lnTo>
                <a:lnTo>
                  <a:pt x="32076" y="2925"/>
                </a:lnTo>
                <a:lnTo>
                  <a:pt x="31321" y="2925"/>
                </a:lnTo>
                <a:lnTo>
                  <a:pt x="30472" y="3020"/>
                </a:lnTo>
                <a:lnTo>
                  <a:pt x="29623" y="3114"/>
                </a:lnTo>
                <a:lnTo>
                  <a:pt x="27736" y="3397"/>
                </a:lnTo>
                <a:lnTo>
                  <a:pt x="26698" y="3491"/>
                </a:lnTo>
                <a:lnTo>
                  <a:pt x="26415" y="3586"/>
                </a:lnTo>
                <a:lnTo>
                  <a:pt x="26321" y="3680"/>
                </a:lnTo>
                <a:lnTo>
                  <a:pt x="26132" y="3586"/>
                </a:lnTo>
                <a:lnTo>
                  <a:pt x="25944" y="3491"/>
                </a:lnTo>
                <a:lnTo>
                  <a:pt x="25755" y="3586"/>
                </a:lnTo>
                <a:lnTo>
                  <a:pt x="25661" y="3869"/>
                </a:lnTo>
                <a:lnTo>
                  <a:pt x="25189" y="3774"/>
                </a:lnTo>
                <a:lnTo>
                  <a:pt x="24623" y="3774"/>
                </a:lnTo>
                <a:lnTo>
                  <a:pt x="23491" y="3963"/>
                </a:lnTo>
                <a:lnTo>
                  <a:pt x="22642" y="4057"/>
                </a:lnTo>
                <a:lnTo>
                  <a:pt x="21793" y="4152"/>
                </a:lnTo>
                <a:lnTo>
                  <a:pt x="21887" y="4057"/>
                </a:lnTo>
                <a:lnTo>
                  <a:pt x="21698" y="4152"/>
                </a:lnTo>
                <a:lnTo>
                  <a:pt x="21510" y="4340"/>
                </a:lnTo>
                <a:lnTo>
                  <a:pt x="21415" y="4529"/>
                </a:lnTo>
                <a:lnTo>
                  <a:pt x="21227" y="4623"/>
                </a:lnTo>
                <a:lnTo>
                  <a:pt x="21132" y="4529"/>
                </a:lnTo>
                <a:lnTo>
                  <a:pt x="20944" y="4435"/>
                </a:lnTo>
                <a:lnTo>
                  <a:pt x="20378" y="4340"/>
                </a:lnTo>
                <a:lnTo>
                  <a:pt x="19906" y="4435"/>
                </a:lnTo>
                <a:lnTo>
                  <a:pt x="19529" y="4623"/>
                </a:lnTo>
                <a:lnTo>
                  <a:pt x="19434" y="4529"/>
                </a:lnTo>
                <a:lnTo>
                  <a:pt x="19340" y="4529"/>
                </a:lnTo>
                <a:lnTo>
                  <a:pt x="18868" y="4623"/>
                </a:lnTo>
                <a:lnTo>
                  <a:pt x="17925" y="5001"/>
                </a:lnTo>
                <a:lnTo>
                  <a:pt x="17925" y="4812"/>
                </a:lnTo>
                <a:lnTo>
                  <a:pt x="17736" y="5001"/>
                </a:lnTo>
                <a:lnTo>
                  <a:pt x="17548" y="5095"/>
                </a:lnTo>
                <a:lnTo>
                  <a:pt x="17359" y="5189"/>
                </a:lnTo>
                <a:lnTo>
                  <a:pt x="16887" y="5284"/>
                </a:lnTo>
                <a:lnTo>
                  <a:pt x="16982" y="5189"/>
                </a:lnTo>
                <a:lnTo>
                  <a:pt x="16982" y="5189"/>
                </a:lnTo>
                <a:lnTo>
                  <a:pt x="16321" y="5284"/>
                </a:lnTo>
                <a:lnTo>
                  <a:pt x="15755" y="5472"/>
                </a:lnTo>
                <a:lnTo>
                  <a:pt x="15189" y="5567"/>
                </a:lnTo>
                <a:lnTo>
                  <a:pt x="14623" y="5567"/>
                </a:lnTo>
                <a:lnTo>
                  <a:pt x="15283" y="5472"/>
                </a:lnTo>
                <a:lnTo>
                  <a:pt x="15189" y="5378"/>
                </a:lnTo>
                <a:lnTo>
                  <a:pt x="15095" y="5284"/>
                </a:lnTo>
                <a:lnTo>
                  <a:pt x="15095" y="5189"/>
                </a:lnTo>
                <a:lnTo>
                  <a:pt x="15095" y="5095"/>
                </a:lnTo>
                <a:lnTo>
                  <a:pt x="14906" y="5189"/>
                </a:lnTo>
                <a:lnTo>
                  <a:pt x="14529" y="5284"/>
                </a:lnTo>
                <a:lnTo>
                  <a:pt x="13680" y="5472"/>
                </a:lnTo>
                <a:lnTo>
                  <a:pt x="13680" y="5567"/>
                </a:lnTo>
                <a:lnTo>
                  <a:pt x="13585" y="5567"/>
                </a:lnTo>
                <a:lnTo>
                  <a:pt x="13585" y="5504"/>
                </a:lnTo>
                <a:lnTo>
                  <a:pt x="13585" y="5504"/>
                </a:lnTo>
                <a:lnTo>
                  <a:pt x="13397" y="5567"/>
                </a:lnTo>
                <a:lnTo>
                  <a:pt x="13208" y="5661"/>
                </a:lnTo>
                <a:lnTo>
                  <a:pt x="13302" y="5755"/>
                </a:lnTo>
                <a:lnTo>
                  <a:pt x="13585" y="5661"/>
                </a:lnTo>
                <a:lnTo>
                  <a:pt x="13868" y="5661"/>
                </a:lnTo>
                <a:lnTo>
                  <a:pt x="13585" y="5850"/>
                </a:lnTo>
                <a:lnTo>
                  <a:pt x="13302" y="5850"/>
                </a:lnTo>
                <a:lnTo>
                  <a:pt x="13019" y="5755"/>
                </a:lnTo>
                <a:lnTo>
                  <a:pt x="12736" y="5755"/>
                </a:lnTo>
                <a:lnTo>
                  <a:pt x="11133" y="6227"/>
                </a:lnTo>
                <a:lnTo>
                  <a:pt x="11038" y="6133"/>
                </a:lnTo>
                <a:lnTo>
                  <a:pt x="10472" y="6321"/>
                </a:lnTo>
                <a:lnTo>
                  <a:pt x="10001" y="6416"/>
                </a:lnTo>
                <a:lnTo>
                  <a:pt x="9434" y="6510"/>
                </a:lnTo>
                <a:lnTo>
                  <a:pt x="8680" y="6699"/>
                </a:lnTo>
                <a:lnTo>
                  <a:pt x="7642" y="6888"/>
                </a:lnTo>
                <a:lnTo>
                  <a:pt x="6416" y="7076"/>
                </a:lnTo>
                <a:lnTo>
                  <a:pt x="3963" y="7454"/>
                </a:lnTo>
                <a:lnTo>
                  <a:pt x="1604" y="7831"/>
                </a:lnTo>
                <a:lnTo>
                  <a:pt x="944" y="8020"/>
                </a:lnTo>
                <a:lnTo>
                  <a:pt x="567" y="7925"/>
                </a:lnTo>
                <a:lnTo>
                  <a:pt x="284" y="7831"/>
                </a:lnTo>
                <a:lnTo>
                  <a:pt x="189" y="7831"/>
                </a:lnTo>
                <a:lnTo>
                  <a:pt x="189" y="7925"/>
                </a:lnTo>
                <a:lnTo>
                  <a:pt x="189" y="8208"/>
                </a:lnTo>
                <a:lnTo>
                  <a:pt x="1" y="8397"/>
                </a:lnTo>
                <a:lnTo>
                  <a:pt x="1" y="8586"/>
                </a:lnTo>
                <a:lnTo>
                  <a:pt x="1" y="8680"/>
                </a:lnTo>
                <a:lnTo>
                  <a:pt x="95" y="8774"/>
                </a:lnTo>
                <a:lnTo>
                  <a:pt x="472" y="8869"/>
                </a:lnTo>
                <a:lnTo>
                  <a:pt x="755" y="8869"/>
                </a:lnTo>
                <a:lnTo>
                  <a:pt x="567" y="8963"/>
                </a:lnTo>
                <a:lnTo>
                  <a:pt x="755" y="8963"/>
                </a:lnTo>
                <a:lnTo>
                  <a:pt x="1038" y="8869"/>
                </a:lnTo>
                <a:lnTo>
                  <a:pt x="1416" y="8586"/>
                </a:lnTo>
                <a:lnTo>
                  <a:pt x="1416" y="8774"/>
                </a:lnTo>
                <a:lnTo>
                  <a:pt x="1510" y="8869"/>
                </a:lnTo>
                <a:lnTo>
                  <a:pt x="1699" y="8774"/>
                </a:lnTo>
                <a:lnTo>
                  <a:pt x="1793" y="8774"/>
                </a:lnTo>
                <a:lnTo>
                  <a:pt x="2265" y="8586"/>
                </a:lnTo>
                <a:lnTo>
                  <a:pt x="2642" y="8491"/>
                </a:lnTo>
                <a:lnTo>
                  <a:pt x="3397" y="8491"/>
                </a:lnTo>
                <a:lnTo>
                  <a:pt x="4152" y="8397"/>
                </a:lnTo>
                <a:lnTo>
                  <a:pt x="4623" y="8397"/>
                </a:lnTo>
                <a:lnTo>
                  <a:pt x="5001" y="8114"/>
                </a:lnTo>
                <a:lnTo>
                  <a:pt x="5001" y="8208"/>
                </a:lnTo>
                <a:lnTo>
                  <a:pt x="5284" y="8114"/>
                </a:lnTo>
                <a:lnTo>
                  <a:pt x="5850" y="7831"/>
                </a:lnTo>
                <a:lnTo>
                  <a:pt x="5944" y="7925"/>
                </a:lnTo>
                <a:lnTo>
                  <a:pt x="5850" y="8020"/>
                </a:lnTo>
                <a:lnTo>
                  <a:pt x="5850" y="8114"/>
                </a:lnTo>
                <a:lnTo>
                  <a:pt x="5944" y="8020"/>
                </a:lnTo>
                <a:lnTo>
                  <a:pt x="6416" y="7925"/>
                </a:lnTo>
                <a:lnTo>
                  <a:pt x="7170" y="7925"/>
                </a:lnTo>
                <a:lnTo>
                  <a:pt x="7170" y="8020"/>
                </a:lnTo>
                <a:lnTo>
                  <a:pt x="7076" y="8114"/>
                </a:lnTo>
                <a:lnTo>
                  <a:pt x="7265" y="8020"/>
                </a:lnTo>
                <a:lnTo>
                  <a:pt x="7359" y="7925"/>
                </a:lnTo>
                <a:lnTo>
                  <a:pt x="7359" y="7831"/>
                </a:lnTo>
                <a:lnTo>
                  <a:pt x="7548" y="8020"/>
                </a:lnTo>
                <a:lnTo>
                  <a:pt x="8397" y="7642"/>
                </a:lnTo>
                <a:lnTo>
                  <a:pt x="8963" y="7454"/>
                </a:lnTo>
                <a:lnTo>
                  <a:pt x="9151" y="7359"/>
                </a:lnTo>
                <a:lnTo>
                  <a:pt x="9246" y="7359"/>
                </a:lnTo>
                <a:lnTo>
                  <a:pt x="9151" y="7171"/>
                </a:lnTo>
                <a:lnTo>
                  <a:pt x="9246" y="7076"/>
                </a:lnTo>
                <a:lnTo>
                  <a:pt x="9340" y="7076"/>
                </a:lnTo>
                <a:lnTo>
                  <a:pt x="9340" y="7171"/>
                </a:lnTo>
                <a:lnTo>
                  <a:pt x="9434" y="7076"/>
                </a:lnTo>
                <a:lnTo>
                  <a:pt x="9529" y="7171"/>
                </a:lnTo>
                <a:lnTo>
                  <a:pt x="9434" y="7265"/>
                </a:lnTo>
                <a:lnTo>
                  <a:pt x="9340" y="7265"/>
                </a:lnTo>
                <a:lnTo>
                  <a:pt x="9340" y="7359"/>
                </a:lnTo>
                <a:lnTo>
                  <a:pt x="9717" y="7171"/>
                </a:lnTo>
                <a:lnTo>
                  <a:pt x="10095" y="7076"/>
                </a:lnTo>
                <a:lnTo>
                  <a:pt x="10095" y="7171"/>
                </a:lnTo>
                <a:lnTo>
                  <a:pt x="10001" y="7171"/>
                </a:lnTo>
                <a:lnTo>
                  <a:pt x="9906" y="7265"/>
                </a:lnTo>
                <a:lnTo>
                  <a:pt x="9906" y="7359"/>
                </a:lnTo>
                <a:lnTo>
                  <a:pt x="9623" y="7265"/>
                </a:lnTo>
                <a:lnTo>
                  <a:pt x="9717" y="7454"/>
                </a:lnTo>
                <a:lnTo>
                  <a:pt x="10850" y="7076"/>
                </a:lnTo>
                <a:lnTo>
                  <a:pt x="11038" y="7076"/>
                </a:lnTo>
                <a:lnTo>
                  <a:pt x="11133" y="7171"/>
                </a:lnTo>
                <a:lnTo>
                  <a:pt x="11321" y="7265"/>
                </a:lnTo>
                <a:lnTo>
                  <a:pt x="11416" y="7265"/>
                </a:lnTo>
                <a:lnTo>
                  <a:pt x="11604" y="7171"/>
                </a:lnTo>
                <a:lnTo>
                  <a:pt x="11793" y="6982"/>
                </a:lnTo>
                <a:lnTo>
                  <a:pt x="11887" y="6888"/>
                </a:lnTo>
                <a:lnTo>
                  <a:pt x="12170" y="6888"/>
                </a:lnTo>
                <a:lnTo>
                  <a:pt x="12076" y="7076"/>
                </a:lnTo>
                <a:lnTo>
                  <a:pt x="12265" y="7076"/>
                </a:lnTo>
                <a:lnTo>
                  <a:pt x="12359" y="6888"/>
                </a:lnTo>
                <a:lnTo>
                  <a:pt x="12548" y="6793"/>
                </a:lnTo>
                <a:lnTo>
                  <a:pt x="12736" y="6793"/>
                </a:lnTo>
                <a:lnTo>
                  <a:pt x="12453" y="6982"/>
                </a:lnTo>
                <a:lnTo>
                  <a:pt x="12925" y="6982"/>
                </a:lnTo>
                <a:lnTo>
                  <a:pt x="13491" y="6888"/>
                </a:lnTo>
                <a:lnTo>
                  <a:pt x="14434" y="6605"/>
                </a:lnTo>
                <a:lnTo>
                  <a:pt x="15849" y="6510"/>
                </a:lnTo>
                <a:lnTo>
                  <a:pt x="16510" y="6416"/>
                </a:lnTo>
                <a:lnTo>
                  <a:pt x="16982" y="6227"/>
                </a:lnTo>
                <a:lnTo>
                  <a:pt x="17831" y="6038"/>
                </a:lnTo>
                <a:lnTo>
                  <a:pt x="18680" y="6038"/>
                </a:lnTo>
                <a:lnTo>
                  <a:pt x="19057" y="5850"/>
                </a:lnTo>
                <a:lnTo>
                  <a:pt x="19340" y="5755"/>
                </a:lnTo>
                <a:lnTo>
                  <a:pt x="20472" y="5661"/>
                </a:lnTo>
                <a:lnTo>
                  <a:pt x="21604" y="5567"/>
                </a:lnTo>
                <a:lnTo>
                  <a:pt x="22736" y="5378"/>
                </a:lnTo>
                <a:lnTo>
                  <a:pt x="23774" y="5095"/>
                </a:lnTo>
                <a:lnTo>
                  <a:pt x="23774" y="5284"/>
                </a:lnTo>
                <a:lnTo>
                  <a:pt x="24151" y="5189"/>
                </a:lnTo>
                <a:lnTo>
                  <a:pt x="24246" y="5189"/>
                </a:lnTo>
                <a:lnTo>
                  <a:pt x="24246" y="5095"/>
                </a:lnTo>
                <a:lnTo>
                  <a:pt x="24623" y="5001"/>
                </a:lnTo>
                <a:lnTo>
                  <a:pt x="25000" y="5095"/>
                </a:lnTo>
                <a:lnTo>
                  <a:pt x="25378" y="5095"/>
                </a:lnTo>
                <a:lnTo>
                  <a:pt x="25755" y="4906"/>
                </a:lnTo>
                <a:lnTo>
                  <a:pt x="25755" y="5095"/>
                </a:lnTo>
                <a:lnTo>
                  <a:pt x="25849" y="5001"/>
                </a:lnTo>
                <a:lnTo>
                  <a:pt x="26132" y="4906"/>
                </a:lnTo>
                <a:lnTo>
                  <a:pt x="27264" y="4906"/>
                </a:lnTo>
                <a:lnTo>
                  <a:pt x="28491" y="4718"/>
                </a:lnTo>
                <a:lnTo>
                  <a:pt x="28302" y="4529"/>
                </a:lnTo>
                <a:lnTo>
                  <a:pt x="28491" y="4435"/>
                </a:lnTo>
                <a:lnTo>
                  <a:pt x="28585" y="4340"/>
                </a:lnTo>
                <a:lnTo>
                  <a:pt x="28774" y="4529"/>
                </a:lnTo>
                <a:lnTo>
                  <a:pt x="28679" y="4623"/>
                </a:lnTo>
                <a:lnTo>
                  <a:pt x="29717" y="4623"/>
                </a:lnTo>
                <a:lnTo>
                  <a:pt x="30189" y="4529"/>
                </a:lnTo>
                <a:lnTo>
                  <a:pt x="31510" y="4246"/>
                </a:lnTo>
                <a:lnTo>
                  <a:pt x="32076" y="4057"/>
                </a:lnTo>
                <a:lnTo>
                  <a:pt x="32547" y="3869"/>
                </a:lnTo>
                <a:lnTo>
                  <a:pt x="32642" y="3963"/>
                </a:lnTo>
                <a:lnTo>
                  <a:pt x="32830" y="4057"/>
                </a:lnTo>
                <a:lnTo>
                  <a:pt x="33019" y="4057"/>
                </a:lnTo>
                <a:lnTo>
                  <a:pt x="33679" y="3869"/>
                </a:lnTo>
                <a:lnTo>
                  <a:pt x="33962" y="3586"/>
                </a:lnTo>
                <a:lnTo>
                  <a:pt x="34623" y="3586"/>
                </a:lnTo>
                <a:lnTo>
                  <a:pt x="35660" y="3491"/>
                </a:lnTo>
                <a:lnTo>
                  <a:pt x="37170" y="3586"/>
                </a:lnTo>
                <a:lnTo>
                  <a:pt x="37547" y="3397"/>
                </a:lnTo>
                <a:lnTo>
                  <a:pt x="38019" y="3303"/>
                </a:lnTo>
                <a:lnTo>
                  <a:pt x="39151" y="3208"/>
                </a:lnTo>
                <a:lnTo>
                  <a:pt x="41038" y="3208"/>
                </a:lnTo>
                <a:lnTo>
                  <a:pt x="41038" y="3114"/>
                </a:lnTo>
                <a:lnTo>
                  <a:pt x="41226" y="3020"/>
                </a:lnTo>
                <a:lnTo>
                  <a:pt x="41981" y="2925"/>
                </a:lnTo>
                <a:lnTo>
                  <a:pt x="44811" y="2925"/>
                </a:lnTo>
                <a:lnTo>
                  <a:pt x="45000" y="2831"/>
                </a:lnTo>
                <a:lnTo>
                  <a:pt x="45189" y="2642"/>
                </a:lnTo>
                <a:lnTo>
                  <a:pt x="45283" y="2548"/>
                </a:lnTo>
                <a:lnTo>
                  <a:pt x="45566" y="2548"/>
                </a:lnTo>
                <a:lnTo>
                  <a:pt x="45472" y="2737"/>
                </a:lnTo>
                <a:lnTo>
                  <a:pt x="45472" y="2737"/>
                </a:lnTo>
                <a:lnTo>
                  <a:pt x="46132" y="2548"/>
                </a:lnTo>
                <a:lnTo>
                  <a:pt x="46887" y="2548"/>
                </a:lnTo>
                <a:lnTo>
                  <a:pt x="47547" y="2454"/>
                </a:lnTo>
                <a:lnTo>
                  <a:pt x="48207" y="2265"/>
                </a:lnTo>
                <a:lnTo>
                  <a:pt x="48302" y="2359"/>
                </a:lnTo>
                <a:lnTo>
                  <a:pt x="49434" y="2359"/>
                </a:lnTo>
                <a:lnTo>
                  <a:pt x="49717" y="2265"/>
                </a:lnTo>
                <a:lnTo>
                  <a:pt x="50094" y="2171"/>
                </a:lnTo>
                <a:lnTo>
                  <a:pt x="50755" y="2076"/>
                </a:lnTo>
                <a:lnTo>
                  <a:pt x="52170" y="1982"/>
                </a:lnTo>
                <a:lnTo>
                  <a:pt x="54056" y="1793"/>
                </a:lnTo>
                <a:lnTo>
                  <a:pt x="56132" y="1510"/>
                </a:lnTo>
                <a:lnTo>
                  <a:pt x="56037" y="1605"/>
                </a:lnTo>
                <a:lnTo>
                  <a:pt x="55943" y="1699"/>
                </a:lnTo>
                <a:lnTo>
                  <a:pt x="55754" y="1699"/>
                </a:lnTo>
                <a:lnTo>
                  <a:pt x="55471" y="1793"/>
                </a:lnTo>
                <a:lnTo>
                  <a:pt x="55377" y="1888"/>
                </a:lnTo>
                <a:lnTo>
                  <a:pt x="56415" y="1605"/>
                </a:lnTo>
                <a:lnTo>
                  <a:pt x="56887" y="1510"/>
                </a:lnTo>
                <a:lnTo>
                  <a:pt x="56981" y="1605"/>
                </a:lnTo>
                <a:lnTo>
                  <a:pt x="56887" y="1699"/>
                </a:lnTo>
                <a:lnTo>
                  <a:pt x="57358" y="1605"/>
                </a:lnTo>
                <a:lnTo>
                  <a:pt x="57736" y="1605"/>
                </a:lnTo>
                <a:lnTo>
                  <a:pt x="58207" y="1510"/>
                </a:lnTo>
                <a:lnTo>
                  <a:pt x="58679" y="1510"/>
                </a:lnTo>
                <a:lnTo>
                  <a:pt x="58773" y="1416"/>
                </a:lnTo>
                <a:lnTo>
                  <a:pt x="58868" y="1322"/>
                </a:lnTo>
                <a:lnTo>
                  <a:pt x="59056" y="1133"/>
                </a:lnTo>
                <a:lnTo>
                  <a:pt x="59151" y="1227"/>
                </a:lnTo>
                <a:lnTo>
                  <a:pt x="59339" y="1227"/>
                </a:lnTo>
                <a:lnTo>
                  <a:pt x="59434" y="1322"/>
                </a:lnTo>
                <a:lnTo>
                  <a:pt x="59339" y="1510"/>
                </a:lnTo>
                <a:lnTo>
                  <a:pt x="59811" y="1416"/>
                </a:lnTo>
                <a:lnTo>
                  <a:pt x="60000" y="1322"/>
                </a:lnTo>
                <a:lnTo>
                  <a:pt x="60094" y="1416"/>
                </a:lnTo>
                <a:lnTo>
                  <a:pt x="60377" y="1322"/>
                </a:lnTo>
                <a:lnTo>
                  <a:pt x="60660" y="1227"/>
                </a:lnTo>
                <a:lnTo>
                  <a:pt x="61320" y="1133"/>
                </a:lnTo>
                <a:lnTo>
                  <a:pt x="61981" y="1227"/>
                </a:lnTo>
                <a:lnTo>
                  <a:pt x="62641" y="1227"/>
                </a:lnTo>
                <a:lnTo>
                  <a:pt x="62547" y="1133"/>
                </a:lnTo>
                <a:lnTo>
                  <a:pt x="63207" y="1039"/>
                </a:lnTo>
                <a:lnTo>
                  <a:pt x="63019" y="1133"/>
                </a:lnTo>
                <a:lnTo>
                  <a:pt x="63585" y="1133"/>
                </a:lnTo>
                <a:lnTo>
                  <a:pt x="63302" y="1039"/>
                </a:lnTo>
                <a:lnTo>
                  <a:pt x="63773" y="850"/>
                </a:lnTo>
                <a:lnTo>
                  <a:pt x="64151" y="756"/>
                </a:lnTo>
                <a:lnTo>
                  <a:pt x="64434" y="850"/>
                </a:lnTo>
                <a:lnTo>
                  <a:pt x="64434" y="1133"/>
                </a:lnTo>
                <a:lnTo>
                  <a:pt x="65283" y="850"/>
                </a:lnTo>
                <a:lnTo>
                  <a:pt x="65283" y="944"/>
                </a:lnTo>
                <a:lnTo>
                  <a:pt x="65471" y="944"/>
                </a:lnTo>
                <a:lnTo>
                  <a:pt x="65566" y="850"/>
                </a:lnTo>
                <a:lnTo>
                  <a:pt x="65754" y="944"/>
                </a:lnTo>
                <a:lnTo>
                  <a:pt x="66132" y="850"/>
                </a:lnTo>
                <a:lnTo>
                  <a:pt x="66981" y="850"/>
                </a:lnTo>
                <a:lnTo>
                  <a:pt x="66981" y="944"/>
                </a:lnTo>
                <a:lnTo>
                  <a:pt x="66886" y="1039"/>
                </a:lnTo>
                <a:lnTo>
                  <a:pt x="66792" y="1039"/>
                </a:lnTo>
                <a:lnTo>
                  <a:pt x="66792" y="1133"/>
                </a:lnTo>
                <a:lnTo>
                  <a:pt x="67641" y="944"/>
                </a:lnTo>
                <a:lnTo>
                  <a:pt x="68113" y="850"/>
                </a:lnTo>
                <a:lnTo>
                  <a:pt x="68584" y="850"/>
                </a:lnTo>
                <a:lnTo>
                  <a:pt x="68773" y="944"/>
                </a:lnTo>
                <a:lnTo>
                  <a:pt x="68962" y="944"/>
                </a:lnTo>
                <a:lnTo>
                  <a:pt x="69150" y="850"/>
                </a:lnTo>
                <a:lnTo>
                  <a:pt x="70849" y="944"/>
                </a:lnTo>
                <a:lnTo>
                  <a:pt x="71509" y="850"/>
                </a:lnTo>
                <a:lnTo>
                  <a:pt x="72169" y="756"/>
                </a:lnTo>
                <a:lnTo>
                  <a:pt x="73207" y="756"/>
                </a:lnTo>
                <a:lnTo>
                  <a:pt x="73584" y="944"/>
                </a:lnTo>
                <a:lnTo>
                  <a:pt x="73962" y="944"/>
                </a:lnTo>
                <a:lnTo>
                  <a:pt x="73773" y="756"/>
                </a:lnTo>
                <a:lnTo>
                  <a:pt x="74056" y="567"/>
                </a:lnTo>
                <a:lnTo>
                  <a:pt x="74150" y="567"/>
                </a:lnTo>
                <a:lnTo>
                  <a:pt x="74150" y="756"/>
                </a:lnTo>
                <a:lnTo>
                  <a:pt x="74339" y="850"/>
                </a:lnTo>
                <a:lnTo>
                  <a:pt x="74433" y="756"/>
                </a:lnTo>
                <a:lnTo>
                  <a:pt x="74716" y="661"/>
                </a:lnTo>
                <a:lnTo>
                  <a:pt x="75188" y="661"/>
                </a:lnTo>
                <a:lnTo>
                  <a:pt x="75188" y="756"/>
                </a:lnTo>
                <a:lnTo>
                  <a:pt x="74999" y="850"/>
                </a:lnTo>
                <a:lnTo>
                  <a:pt x="75377" y="756"/>
                </a:lnTo>
                <a:lnTo>
                  <a:pt x="75754" y="756"/>
                </a:lnTo>
                <a:lnTo>
                  <a:pt x="75471" y="850"/>
                </a:lnTo>
                <a:lnTo>
                  <a:pt x="75565" y="944"/>
                </a:lnTo>
                <a:lnTo>
                  <a:pt x="76226" y="1039"/>
                </a:lnTo>
                <a:lnTo>
                  <a:pt x="76320" y="850"/>
                </a:lnTo>
                <a:lnTo>
                  <a:pt x="76509" y="850"/>
                </a:lnTo>
                <a:lnTo>
                  <a:pt x="76792" y="756"/>
                </a:lnTo>
                <a:lnTo>
                  <a:pt x="77075" y="661"/>
                </a:lnTo>
                <a:lnTo>
                  <a:pt x="76886" y="850"/>
                </a:lnTo>
                <a:lnTo>
                  <a:pt x="76981" y="944"/>
                </a:lnTo>
                <a:lnTo>
                  <a:pt x="77264" y="1039"/>
                </a:lnTo>
                <a:lnTo>
                  <a:pt x="77547" y="1133"/>
                </a:lnTo>
                <a:lnTo>
                  <a:pt x="77924" y="1227"/>
                </a:lnTo>
                <a:lnTo>
                  <a:pt x="78018" y="1133"/>
                </a:lnTo>
                <a:lnTo>
                  <a:pt x="77924" y="1039"/>
                </a:lnTo>
                <a:lnTo>
                  <a:pt x="78207" y="944"/>
                </a:lnTo>
                <a:lnTo>
                  <a:pt x="78490" y="1039"/>
                </a:lnTo>
                <a:lnTo>
                  <a:pt x="78773" y="1039"/>
                </a:lnTo>
                <a:lnTo>
                  <a:pt x="79056" y="1133"/>
                </a:lnTo>
                <a:lnTo>
                  <a:pt x="79716" y="944"/>
                </a:lnTo>
                <a:lnTo>
                  <a:pt x="80282" y="756"/>
                </a:lnTo>
                <a:lnTo>
                  <a:pt x="80282" y="850"/>
                </a:lnTo>
                <a:lnTo>
                  <a:pt x="80188" y="944"/>
                </a:lnTo>
                <a:lnTo>
                  <a:pt x="80848" y="1039"/>
                </a:lnTo>
                <a:lnTo>
                  <a:pt x="81131" y="1039"/>
                </a:lnTo>
                <a:lnTo>
                  <a:pt x="81131" y="1133"/>
                </a:lnTo>
                <a:lnTo>
                  <a:pt x="81037" y="1227"/>
                </a:lnTo>
                <a:lnTo>
                  <a:pt x="81697" y="1039"/>
                </a:lnTo>
                <a:lnTo>
                  <a:pt x="81886" y="944"/>
                </a:lnTo>
                <a:lnTo>
                  <a:pt x="81792" y="850"/>
                </a:lnTo>
                <a:lnTo>
                  <a:pt x="81414" y="850"/>
                </a:lnTo>
                <a:lnTo>
                  <a:pt x="80943" y="944"/>
                </a:lnTo>
                <a:lnTo>
                  <a:pt x="81037" y="756"/>
                </a:lnTo>
                <a:lnTo>
                  <a:pt x="80754" y="944"/>
                </a:lnTo>
                <a:lnTo>
                  <a:pt x="80660" y="756"/>
                </a:lnTo>
                <a:lnTo>
                  <a:pt x="80754" y="661"/>
                </a:lnTo>
                <a:lnTo>
                  <a:pt x="80188" y="661"/>
                </a:lnTo>
                <a:lnTo>
                  <a:pt x="80188" y="567"/>
                </a:lnTo>
                <a:lnTo>
                  <a:pt x="80282" y="567"/>
                </a:lnTo>
                <a:lnTo>
                  <a:pt x="79528" y="473"/>
                </a:lnTo>
                <a:lnTo>
                  <a:pt x="79339" y="567"/>
                </a:lnTo>
                <a:lnTo>
                  <a:pt x="79245" y="567"/>
                </a:lnTo>
                <a:lnTo>
                  <a:pt x="79245" y="661"/>
                </a:lnTo>
                <a:lnTo>
                  <a:pt x="79056" y="850"/>
                </a:lnTo>
                <a:lnTo>
                  <a:pt x="78867" y="378"/>
                </a:lnTo>
                <a:lnTo>
                  <a:pt x="78679" y="473"/>
                </a:lnTo>
                <a:lnTo>
                  <a:pt x="78396" y="567"/>
                </a:lnTo>
                <a:lnTo>
                  <a:pt x="78018" y="661"/>
                </a:lnTo>
                <a:lnTo>
                  <a:pt x="77924" y="661"/>
                </a:lnTo>
                <a:lnTo>
                  <a:pt x="77830" y="567"/>
                </a:lnTo>
                <a:lnTo>
                  <a:pt x="77075" y="567"/>
                </a:lnTo>
                <a:lnTo>
                  <a:pt x="77264" y="473"/>
                </a:lnTo>
                <a:lnTo>
                  <a:pt x="77169" y="284"/>
                </a:lnTo>
                <a:lnTo>
                  <a:pt x="76981" y="378"/>
                </a:lnTo>
                <a:lnTo>
                  <a:pt x="76792" y="473"/>
                </a:lnTo>
                <a:lnTo>
                  <a:pt x="76037" y="473"/>
                </a:lnTo>
                <a:lnTo>
                  <a:pt x="74716" y="190"/>
                </a:lnTo>
                <a:lnTo>
                  <a:pt x="74433" y="378"/>
                </a:lnTo>
                <a:lnTo>
                  <a:pt x="74056" y="378"/>
                </a:lnTo>
                <a:lnTo>
                  <a:pt x="74150" y="190"/>
                </a:lnTo>
                <a:lnTo>
                  <a:pt x="74056" y="190"/>
                </a:lnTo>
                <a:lnTo>
                  <a:pt x="73773" y="284"/>
                </a:lnTo>
                <a:lnTo>
                  <a:pt x="73773" y="95"/>
                </a:lnTo>
                <a:lnTo>
                  <a:pt x="73301" y="190"/>
                </a:lnTo>
                <a:lnTo>
                  <a:pt x="72830" y="190"/>
                </a:lnTo>
                <a:lnTo>
                  <a:pt x="72830" y="378"/>
                </a:lnTo>
                <a:lnTo>
                  <a:pt x="72924" y="473"/>
                </a:lnTo>
                <a:lnTo>
                  <a:pt x="72924" y="567"/>
                </a:lnTo>
                <a:lnTo>
                  <a:pt x="72735" y="661"/>
                </a:lnTo>
                <a:lnTo>
                  <a:pt x="72735" y="567"/>
                </a:lnTo>
                <a:lnTo>
                  <a:pt x="72547" y="473"/>
                </a:lnTo>
                <a:lnTo>
                  <a:pt x="72452" y="378"/>
                </a:lnTo>
                <a:lnTo>
                  <a:pt x="72641" y="284"/>
                </a:lnTo>
                <a:lnTo>
                  <a:pt x="71603" y="284"/>
                </a:lnTo>
                <a:lnTo>
                  <a:pt x="70849" y="190"/>
                </a:lnTo>
                <a:lnTo>
                  <a:pt x="70660" y="284"/>
                </a:lnTo>
                <a:lnTo>
                  <a:pt x="69905" y="473"/>
                </a:lnTo>
                <a:lnTo>
                  <a:pt x="69056" y="473"/>
                </a:lnTo>
                <a:lnTo>
                  <a:pt x="68207" y="378"/>
                </a:lnTo>
                <a:lnTo>
                  <a:pt x="67547" y="284"/>
                </a:lnTo>
                <a:lnTo>
                  <a:pt x="67641" y="190"/>
                </a:lnTo>
                <a:lnTo>
                  <a:pt x="67735" y="190"/>
                </a:lnTo>
                <a:lnTo>
                  <a:pt x="67169" y="95"/>
                </a:lnTo>
                <a:lnTo>
                  <a:pt x="66698" y="95"/>
                </a:lnTo>
                <a:lnTo>
                  <a:pt x="66886" y="190"/>
                </a:lnTo>
                <a:lnTo>
                  <a:pt x="65283" y="190"/>
                </a:lnTo>
                <a:lnTo>
                  <a:pt x="64905" y="95"/>
                </a:lnTo>
                <a:lnTo>
                  <a:pt x="64905" y="190"/>
                </a:lnTo>
                <a:lnTo>
                  <a:pt x="65000" y="190"/>
                </a:lnTo>
                <a:lnTo>
                  <a:pt x="65094" y="284"/>
                </a:lnTo>
                <a:lnTo>
                  <a:pt x="65094" y="378"/>
                </a:lnTo>
                <a:lnTo>
                  <a:pt x="64528" y="284"/>
                </a:lnTo>
                <a:lnTo>
                  <a:pt x="63962" y="190"/>
                </a:lnTo>
                <a:lnTo>
                  <a:pt x="63773" y="284"/>
                </a:lnTo>
                <a:lnTo>
                  <a:pt x="63585" y="473"/>
                </a:lnTo>
                <a:lnTo>
                  <a:pt x="63396" y="567"/>
                </a:lnTo>
                <a:lnTo>
                  <a:pt x="63302" y="567"/>
                </a:lnTo>
                <a:lnTo>
                  <a:pt x="63207" y="473"/>
                </a:lnTo>
                <a:lnTo>
                  <a:pt x="63207" y="284"/>
                </a:lnTo>
                <a:lnTo>
                  <a:pt x="63396" y="284"/>
                </a:lnTo>
                <a:lnTo>
                  <a:pt x="63490" y="190"/>
                </a:lnTo>
                <a:lnTo>
                  <a:pt x="63113" y="190"/>
                </a:lnTo>
                <a:lnTo>
                  <a:pt x="61981" y="284"/>
                </a:lnTo>
                <a:lnTo>
                  <a:pt x="61320" y="284"/>
                </a:lnTo>
                <a:lnTo>
                  <a:pt x="61226" y="190"/>
                </a:lnTo>
                <a:lnTo>
                  <a:pt x="61320" y="95"/>
                </a:lnTo>
                <a:lnTo>
                  <a:pt x="60849" y="190"/>
                </a:lnTo>
                <a:lnTo>
                  <a:pt x="60547" y="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42" name="Google Shape;42;p9"/>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8275" y="810800"/>
            <a:ext cx="5887500" cy="445500"/>
          </a:xfrm>
          <a:prstGeom prst="rect">
            <a:avLst/>
          </a:prstGeom>
          <a:noFill/>
          <a:ln>
            <a:noFill/>
          </a:ln>
        </p:spPr>
        <p:txBody>
          <a:bodyPr spcFirstLastPara="1" wrap="square" lIns="0" tIns="0" rIns="0" bIns="0" anchor="b" anchorCtr="0">
            <a:noAutofit/>
          </a:bodyPr>
          <a:lstStyle>
            <a:lvl1pPr lvl="0"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1pPr>
            <a:lvl2pPr lvl="1"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2pPr>
            <a:lvl3pPr lvl="2"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3pPr>
            <a:lvl4pPr lvl="3"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4pPr>
            <a:lvl5pPr lvl="4"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5pPr>
            <a:lvl6pPr lvl="5"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6pPr>
            <a:lvl7pPr lvl="6"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7pPr>
            <a:lvl8pPr lvl="7"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8pPr>
            <a:lvl9pPr lvl="8" algn="ctr">
              <a:spcBef>
                <a:spcPts val="0"/>
              </a:spcBef>
              <a:spcAft>
                <a:spcPts val="0"/>
              </a:spcAft>
              <a:buClr>
                <a:schemeClr val="dk1"/>
              </a:buClr>
              <a:buSzPts val="2400"/>
              <a:buFont typeface="Patrick Hand SC"/>
              <a:buNone/>
              <a:defRPr sz="2400">
                <a:solidFill>
                  <a:schemeClr val="dk1"/>
                </a:solidFill>
                <a:latin typeface="Patrick Hand SC"/>
                <a:ea typeface="Patrick Hand SC"/>
                <a:cs typeface="Patrick Hand SC"/>
                <a:sym typeface="Patrick Hand SC"/>
              </a:defRPr>
            </a:lvl9pPr>
          </a:lstStyle>
          <a:p>
            <a:endParaRPr/>
          </a:p>
        </p:txBody>
      </p:sp>
      <p:sp>
        <p:nvSpPr>
          <p:cNvPr id="7" name="Google Shape;7;p1"/>
          <p:cNvSpPr txBox="1">
            <a:spLocks noGrp="1"/>
          </p:cNvSpPr>
          <p:nvPr>
            <p:ph type="body" idx="1"/>
          </p:nvPr>
        </p:nvSpPr>
        <p:spPr>
          <a:xfrm>
            <a:off x="1628275" y="1428825"/>
            <a:ext cx="5887500" cy="2908800"/>
          </a:xfrm>
          <a:prstGeom prst="rect">
            <a:avLst/>
          </a:prstGeom>
          <a:noFill/>
          <a:ln>
            <a:noFill/>
          </a:ln>
        </p:spPr>
        <p:txBody>
          <a:bodyPr spcFirstLastPara="1" wrap="square" lIns="0" tIns="0" rIns="0" bIns="0" anchor="t" anchorCtr="0">
            <a:noAutofit/>
          </a:bodyPr>
          <a:lstStyle>
            <a:lvl1pPr marL="457200" lvl="0" indent="-381000">
              <a:spcBef>
                <a:spcPts val="600"/>
              </a:spcBef>
              <a:spcAft>
                <a:spcPts val="0"/>
              </a:spcAft>
              <a:buClr>
                <a:schemeClr val="dk2"/>
              </a:buClr>
              <a:buSzPts val="2400"/>
              <a:buFont typeface="Patrick Hand"/>
              <a:buChar char="&gt;"/>
              <a:defRPr sz="2400">
                <a:solidFill>
                  <a:schemeClr val="dk1"/>
                </a:solidFill>
                <a:latin typeface="Patrick Hand"/>
                <a:ea typeface="Patrick Hand"/>
                <a:cs typeface="Patrick Hand"/>
                <a:sym typeface="Patrick Hand"/>
              </a:defRPr>
            </a:lvl1pPr>
            <a:lvl2pPr marL="914400" lvl="1"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2pPr>
            <a:lvl3pPr marL="1371600" lvl="2"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3pPr>
            <a:lvl4pPr marL="1828800" lvl="3"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4pPr>
            <a:lvl5pPr marL="2286000" lvl="4"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5pPr>
            <a:lvl6pPr marL="2743200" lvl="5"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6pPr>
            <a:lvl7pPr marL="3200400" lvl="6"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7pPr>
            <a:lvl8pPr marL="3657600" lvl="7"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8pPr>
            <a:lvl9pPr marL="4114800" lvl="8" indent="-381000">
              <a:spcBef>
                <a:spcPts val="0"/>
              </a:spcBef>
              <a:spcAft>
                <a:spcPts val="0"/>
              </a:spcAft>
              <a:buClr>
                <a:schemeClr val="dk2"/>
              </a:buClr>
              <a:buSzPts val="2400"/>
              <a:buFont typeface="Patrick Hand"/>
              <a:buChar char="-"/>
              <a:defRPr sz="2400">
                <a:solidFill>
                  <a:schemeClr val="dk1"/>
                </a:solidFill>
                <a:latin typeface="Patrick Hand"/>
                <a:ea typeface="Patrick Hand"/>
                <a:cs typeface="Patrick Hand"/>
                <a:sym typeface="Patrick Hand"/>
              </a:defRPr>
            </a:lvl9pPr>
          </a:lstStyle>
          <a:p>
            <a:endParaRPr/>
          </a:p>
        </p:txBody>
      </p:sp>
      <p:sp>
        <p:nvSpPr>
          <p:cNvPr id="8" name="Google Shape;8;p1"/>
          <p:cNvSpPr txBox="1">
            <a:spLocks noGrp="1"/>
          </p:cNvSpPr>
          <p:nvPr>
            <p:ph type="sldNum" idx="12"/>
          </p:nvPr>
        </p:nvSpPr>
        <p:spPr>
          <a:xfrm>
            <a:off x="4297650" y="4646800"/>
            <a:ext cx="548700" cy="496500"/>
          </a:xfrm>
          <a:prstGeom prst="rect">
            <a:avLst/>
          </a:prstGeom>
          <a:noFill/>
          <a:ln>
            <a:noFill/>
          </a:ln>
        </p:spPr>
        <p:txBody>
          <a:bodyPr spcFirstLastPara="1" wrap="square" lIns="0" tIns="0" rIns="0" bIns="0" anchor="ctr" anchorCtr="0">
            <a:noAutofit/>
          </a:bodyPr>
          <a:lstStyle>
            <a:lvl1pPr lvl="0" algn="ctr">
              <a:buNone/>
              <a:defRPr sz="1300">
                <a:solidFill>
                  <a:schemeClr val="lt1"/>
                </a:solidFill>
                <a:latin typeface="Patrick Hand"/>
                <a:ea typeface="Patrick Hand"/>
                <a:cs typeface="Patrick Hand"/>
                <a:sym typeface="Patrick Hand"/>
              </a:defRPr>
            </a:lvl1pPr>
            <a:lvl2pPr lvl="1" algn="ctr">
              <a:buNone/>
              <a:defRPr sz="1300">
                <a:solidFill>
                  <a:schemeClr val="lt1"/>
                </a:solidFill>
                <a:latin typeface="Patrick Hand"/>
                <a:ea typeface="Patrick Hand"/>
                <a:cs typeface="Patrick Hand"/>
                <a:sym typeface="Patrick Hand"/>
              </a:defRPr>
            </a:lvl2pPr>
            <a:lvl3pPr lvl="2" algn="ctr">
              <a:buNone/>
              <a:defRPr sz="1300">
                <a:solidFill>
                  <a:schemeClr val="lt1"/>
                </a:solidFill>
                <a:latin typeface="Patrick Hand"/>
                <a:ea typeface="Patrick Hand"/>
                <a:cs typeface="Patrick Hand"/>
                <a:sym typeface="Patrick Hand"/>
              </a:defRPr>
            </a:lvl3pPr>
            <a:lvl4pPr lvl="3" algn="ctr">
              <a:buNone/>
              <a:defRPr sz="1300">
                <a:solidFill>
                  <a:schemeClr val="lt1"/>
                </a:solidFill>
                <a:latin typeface="Patrick Hand"/>
                <a:ea typeface="Patrick Hand"/>
                <a:cs typeface="Patrick Hand"/>
                <a:sym typeface="Patrick Hand"/>
              </a:defRPr>
            </a:lvl4pPr>
            <a:lvl5pPr lvl="4" algn="ctr">
              <a:buNone/>
              <a:defRPr sz="1300">
                <a:solidFill>
                  <a:schemeClr val="lt1"/>
                </a:solidFill>
                <a:latin typeface="Patrick Hand"/>
                <a:ea typeface="Patrick Hand"/>
                <a:cs typeface="Patrick Hand"/>
                <a:sym typeface="Patrick Hand"/>
              </a:defRPr>
            </a:lvl5pPr>
            <a:lvl6pPr lvl="5" algn="ctr">
              <a:buNone/>
              <a:defRPr sz="1300">
                <a:solidFill>
                  <a:schemeClr val="lt1"/>
                </a:solidFill>
                <a:latin typeface="Patrick Hand"/>
                <a:ea typeface="Patrick Hand"/>
                <a:cs typeface="Patrick Hand"/>
                <a:sym typeface="Patrick Hand"/>
              </a:defRPr>
            </a:lvl6pPr>
            <a:lvl7pPr lvl="6" algn="ctr">
              <a:buNone/>
              <a:defRPr sz="1300">
                <a:solidFill>
                  <a:schemeClr val="lt1"/>
                </a:solidFill>
                <a:latin typeface="Patrick Hand"/>
                <a:ea typeface="Patrick Hand"/>
                <a:cs typeface="Patrick Hand"/>
                <a:sym typeface="Patrick Hand"/>
              </a:defRPr>
            </a:lvl7pPr>
            <a:lvl8pPr lvl="7" algn="ctr">
              <a:buNone/>
              <a:defRPr sz="1300">
                <a:solidFill>
                  <a:schemeClr val="lt1"/>
                </a:solidFill>
                <a:latin typeface="Patrick Hand"/>
                <a:ea typeface="Patrick Hand"/>
                <a:cs typeface="Patrick Hand"/>
                <a:sym typeface="Patrick Hand"/>
              </a:defRPr>
            </a:lvl8pPr>
            <a:lvl9pPr lvl="8" algn="ctr">
              <a:buNone/>
              <a:defRPr sz="1300">
                <a:solidFill>
                  <a:schemeClr val="lt1"/>
                </a:solidFill>
                <a:latin typeface="Patrick Hand"/>
                <a:ea typeface="Patrick Hand"/>
                <a:cs typeface="Patrick Hand"/>
                <a:sym typeface="Patrick Hand"/>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hyperlink" Target="https://zh.wikipedia.org/wiki/Internet"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6"/>
          <p:cNvSpPr txBox="1">
            <a:spLocks noGrp="1"/>
          </p:cNvSpPr>
          <p:nvPr>
            <p:ph type="ctrTitle"/>
          </p:nvPr>
        </p:nvSpPr>
        <p:spPr>
          <a:xfrm>
            <a:off x="2301986" y="1195338"/>
            <a:ext cx="4603972" cy="2941842"/>
          </a:xfrm>
          <a:prstGeom prst="rect">
            <a:avLst/>
          </a:prstGeom>
        </p:spPr>
        <p:txBody>
          <a:bodyPr spcFirstLastPara="1" wrap="square" lIns="0" tIns="0" rIns="0" bIns="0" anchor="ctr" anchorCtr="0">
            <a:noAutofit/>
          </a:bodyPr>
          <a:lstStyle/>
          <a:p>
            <a:pPr marL="0" lvl="0" indent="0" rtl="0">
              <a:spcBef>
                <a:spcPts val="0"/>
              </a:spcBef>
              <a:spcAft>
                <a:spcPts val="0"/>
              </a:spcAft>
              <a:buNone/>
            </a:pPr>
            <a:r>
              <a:rPr lang="zh-TW" altLang="en-US" sz="3200" dirty="0"/>
              <a:t>靜宜大學</a:t>
            </a:r>
            <a:r>
              <a:rPr lang="en-US" altLang="zh-TW" sz="3200" dirty="0"/>
              <a:t>111</a:t>
            </a:r>
            <a:r>
              <a:rPr lang="zh-TW" altLang="en-US" sz="3200" dirty="0"/>
              <a:t>學年口試專題</a:t>
            </a:r>
            <a:br>
              <a:rPr lang="en-US" altLang="zh-TW" sz="3200" dirty="0"/>
            </a:br>
            <a:br>
              <a:rPr lang="en-US" altLang="zh-TW" sz="3200" dirty="0"/>
            </a:br>
            <a:r>
              <a:rPr lang="zh-TW" altLang="en-US" sz="2000" dirty="0"/>
              <a:t>股票網站</a:t>
            </a:r>
            <a:br>
              <a:rPr lang="en-US" altLang="zh-TW" sz="2000" dirty="0"/>
            </a:br>
            <a:br>
              <a:rPr lang="en-US" altLang="zh-TW" sz="1600" dirty="0"/>
            </a:br>
            <a:r>
              <a:rPr lang="zh-TW" altLang="en-US" sz="1400" dirty="0"/>
              <a:t>實驗室 </a:t>
            </a:r>
            <a:r>
              <a:rPr lang="en-US" altLang="zh-TW" sz="1400" dirty="0"/>
              <a:t>：</a:t>
            </a:r>
            <a:r>
              <a:rPr lang="zh-TW" altLang="en-US" sz="1400" dirty="0"/>
              <a:t> </a:t>
            </a:r>
            <a:r>
              <a:rPr lang="en-US" altLang="zh-TW" sz="1400" dirty="0"/>
              <a:t>519</a:t>
            </a:r>
            <a:br>
              <a:rPr lang="en-US" altLang="zh-TW" sz="1400" dirty="0"/>
            </a:br>
            <a:r>
              <a:rPr lang="zh-TW" altLang="en-US" sz="1400" dirty="0"/>
              <a:t>指導教授</a:t>
            </a:r>
            <a:r>
              <a:rPr lang="en-US" altLang="zh-TW" sz="1400" dirty="0"/>
              <a:t>：</a:t>
            </a:r>
            <a:r>
              <a:rPr lang="zh-TW" altLang="en-US" sz="1400" dirty="0"/>
              <a:t>蔡奇偉教授</a:t>
            </a:r>
            <a:br>
              <a:rPr lang="en-US" altLang="zh-TW" sz="1400" dirty="0"/>
            </a:br>
            <a:r>
              <a:rPr lang="en-US" altLang="zh-TW" sz="1400" dirty="0"/>
              <a:t>	</a:t>
            </a:r>
            <a:r>
              <a:rPr lang="zh-TW" altLang="en-US" sz="1400" dirty="0"/>
              <a:t>   專題學生</a:t>
            </a:r>
            <a:r>
              <a:rPr lang="en-US" altLang="zh-TW" sz="1400" dirty="0"/>
              <a:t>：</a:t>
            </a:r>
            <a:r>
              <a:rPr lang="zh-TW" altLang="en-US" sz="1400" dirty="0"/>
              <a:t>資工四</a:t>
            </a:r>
            <a:r>
              <a:rPr lang="en-US" altLang="zh-TW" sz="1400" dirty="0"/>
              <a:t>A</a:t>
            </a:r>
            <a:r>
              <a:rPr lang="zh-TW" altLang="en-US" sz="1400" dirty="0"/>
              <a:t> </a:t>
            </a:r>
            <a:r>
              <a:rPr lang="en-US" altLang="zh-TW" sz="1400" dirty="0"/>
              <a:t>410817322</a:t>
            </a:r>
            <a:r>
              <a:rPr lang="zh-TW" altLang="en-US" sz="1400" dirty="0"/>
              <a:t> 黃鴻鈞</a:t>
            </a:r>
            <a:br>
              <a:rPr lang="en-US" altLang="zh-TW" sz="1400" dirty="0"/>
            </a:br>
            <a:r>
              <a:rPr lang="zh-TW" altLang="en-US" sz="1400" dirty="0"/>
              <a:t>                                              資工四</a:t>
            </a:r>
            <a:r>
              <a:rPr lang="en-US" altLang="zh-TW" sz="1400" dirty="0"/>
              <a:t>A</a:t>
            </a:r>
            <a:r>
              <a:rPr lang="zh-TW" altLang="en-US" sz="1400" dirty="0"/>
              <a:t> </a:t>
            </a:r>
            <a:r>
              <a:rPr lang="en-US" altLang="zh-TW" sz="1400" dirty="0"/>
              <a:t>410817283</a:t>
            </a:r>
            <a:r>
              <a:rPr lang="zh-TW" altLang="en-US" sz="1400" dirty="0"/>
              <a:t> 陳品維</a:t>
            </a:r>
            <a:br>
              <a:rPr lang="en-US" altLang="zh-TW" sz="1400" dirty="0"/>
            </a:br>
            <a:r>
              <a:rPr lang="zh-TW" altLang="en-US" sz="1400" dirty="0"/>
              <a:t>                                              資工四</a:t>
            </a:r>
            <a:r>
              <a:rPr lang="en-US" altLang="zh-TW" sz="1400" dirty="0"/>
              <a:t>A</a:t>
            </a:r>
            <a:r>
              <a:rPr lang="zh-TW" altLang="en-US" sz="1400" dirty="0"/>
              <a:t> </a:t>
            </a:r>
            <a:r>
              <a:rPr lang="en-US" altLang="zh-TW" sz="1400" dirty="0"/>
              <a:t>410828569</a:t>
            </a:r>
            <a:r>
              <a:rPr lang="zh-TW" altLang="en-US" sz="1400" dirty="0"/>
              <a:t> 林憬輝</a:t>
            </a:r>
            <a:br>
              <a:rPr lang="en-US" altLang="zh-TW" sz="1400" dirty="0"/>
            </a:br>
            <a:r>
              <a:rPr lang="zh-TW" altLang="en-US" sz="1400" dirty="0"/>
              <a:t>                                              資工四</a:t>
            </a:r>
            <a:r>
              <a:rPr lang="en-US" altLang="zh-TW" sz="1400" dirty="0"/>
              <a:t>A</a:t>
            </a:r>
            <a:r>
              <a:rPr lang="zh-TW" altLang="en-US" sz="1400" dirty="0"/>
              <a:t> </a:t>
            </a:r>
            <a:r>
              <a:rPr lang="en-US" altLang="zh-TW" sz="1400" dirty="0"/>
              <a:t>410817348</a:t>
            </a:r>
            <a:r>
              <a:rPr lang="zh-TW" altLang="en-US" sz="1400" dirty="0"/>
              <a:t> 陳思愷</a:t>
            </a:r>
            <a:br>
              <a:rPr lang="en-US" altLang="zh-TW" sz="1600" dirty="0"/>
            </a:br>
            <a:endParaRPr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t>困境</a:t>
            </a:r>
            <a:r>
              <a:rPr lang="en-US" altLang="zh-TW" dirty="0"/>
              <a:t>-</a:t>
            </a:r>
            <a:r>
              <a:rPr lang="zh-TW" altLang="en-US" dirty="0"/>
              <a:t>網路爬蟲</a:t>
            </a:r>
            <a:endParaRPr dirty="0"/>
          </a:p>
        </p:txBody>
      </p:sp>
      <p:sp>
        <p:nvSpPr>
          <p:cNvPr id="146" name="Google Shape;146;p2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sp>
        <p:nvSpPr>
          <p:cNvPr id="149" name="Google Shape;149;p27"/>
          <p:cNvSpPr txBox="1"/>
          <p:nvPr/>
        </p:nvSpPr>
        <p:spPr>
          <a:xfrm>
            <a:off x="2022046" y="1710303"/>
            <a:ext cx="5648608" cy="1615345"/>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zh-TW" altLang="en-US" sz="1600" dirty="0">
                <a:solidFill>
                  <a:schemeClr val="dk1"/>
                </a:solidFill>
                <a:latin typeface="標楷體" panose="03000509000000000000" pitchFamily="65" charset="-120"/>
                <a:ea typeface="標楷體" panose="03000509000000000000" pitchFamily="65" charset="-120"/>
                <a:cs typeface="Patrick Hand"/>
                <a:sym typeface="Patrick Hand"/>
              </a:rPr>
              <a:t>在編程時為了方便，我們通常一次性大量請求資料，容易被網站判定為爬蟲程式，因此我們嘗試使用</a:t>
            </a:r>
            <a:r>
              <a:rPr lang="en-US" altLang="zh-TW" sz="1600" dirty="0">
                <a:solidFill>
                  <a:schemeClr val="dk1"/>
                </a:solidFill>
                <a:latin typeface="標楷體" panose="03000509000000000000" pitchFamily="65" charset="-120"/>
                <a:ea typeface="標楷體" panose="03000509000000000000" pitchFamily="65" charset="-120"/>
                <a:cs typeface="Patrick Hand"/>
                <a:sym typeface="Patrick Hand"/>
              </a:rPr>
              <a:t>fake user-agent </a:t>
            </a:r>
            <a:r>
              <a:rPr lang="zh-TW" altLang="en-US" sz="1600" dirty="0">
                <a:solidFill>
                  <a:schemeClr val="dk1"/>
                </a:solidFill>
                <a:latin typeface="標楷體" panose="03000509000000000000" pitchFamily="65" charset="-120"/>
                <a:ea typeface="標楷體" panose="03000509000000000000" pitchFamily="65" charset="-120"/>
                <a:cs typeface="Patrick Hand"/>
                <a:sym typeface="Patrick Hand"/>
              </a:rPr>
              <a:t>跟</a:t>
            </a:r>
            <a:r>
              <a:rPr lang="en-US" altLang="zh-TW" sz="1600" dirty="0">
                <a:solidFill>
                  <a:schemeClr val="dk1"/>
                </a:solidFill>
                <a:latin typeface="標楷體" panose="03000509000000000000" pitchFamily="65" charset="-120"/>
                <a:ea typeface="標楷體" panose="03000509000000000000" pitchFamily="65" charset="-120"/>
                <a:cs typeface="Patrick Hand"/>
                <a:sym typeface="Patrick Hand"/>
              </a:rPr>
              <a:t>sleep</a:t>
            </a:r>
            <a:r>
              <a:rPr lang="zh-TW" altLang="en-US" sz="1600" dirty="0">
                <a:solidFill>
                  <a:schemeClr val="dk1"/>
                </a:solidFill>
                <a:latin typeface="標楷體" panose="03000509000000000000" pitchFamily="65" charset="-120"/>
                <a:ea typeface="標楷體" panose="03000509000000000000" pitchFamily="65" charset="-120"/>
                <a:cs typeface="Patrick Hand"/>
                <a:sym typeface="Patrick Hand"/>
              </a:rPr>
              <a:t>以及</a:t>
            </a:r>
            <a:r>
              <a:rPr lang="en-US" altLang="zh-TW" sz="1600" dirty="0">
                <a:solidFill>
                  <a:schemeClr val="dk1"/>
                </a:solidFill>
                <a:latin typeface="標楷體" panose="03000509000000000000" pitchFamily="65" charset="-120"/>
                <a:ea typeface="標楷體" panose="03000509000000000000" pitchFamily="65" charset="-120"/>
                <a:cs typeface="Patrick Hand"/>
                <a:sym typeface="Patrick Hand"/>
              </a:rPr>
              <a:t>PROXY</a:t>
            </a:r>
            <a:r>
              <a:rPr lang="zh-TW" altLang="en-US" sz="1600" dirty="0">
                <a:solidFill>
                  <a:schemeClr val="dk1"/>
                </a:solidFill>
                <a:latin typeface="標楷體" panose="03000509000000000000" pitchFamily="65" charset="-120"/>
                <a:ea typeface="標楷體" panose="03000509000000000000" pitchFamily="65" charset="-120"/>
                <a:cs typeface="Patrick Hand"/>
                <a:sym typeface="Patrick Hand"/>
              </a:rPr>
              <a:t>代理</a:t>
            </a:r>
            <a:r>
              <a:rPr lang="en-US" altLang="zh-TW" sz="1600" dirty="0">
                <a:solidFill>
                  <a:schemeClr val="dk1"/>
                </a:solidFill>
                <a:latin typeface="標楷體" panose="03000509000000000000" pitchFamily="65" charset="-120"/>
                <a:ea typeface="標楷體" panose="03000509000000000000" pitchFamily="65" charset="-120"/>
                <a:cs typeface="Patrick Hand"/>
                <a:sym typeface="Patrick Hand"/>
              </a:rPr>
              <a:t>IP</a:t>
            </a:r>
            <a:r>
              <a:rPr lang="zh-TW" altLang="en-US" sz="1600" dirty="0">
                <a:solidFill>
                  <a:schemeClr val="dk1"/>
                </a:solidFill>
                <a:latin typeface="標楷體" panose="03000509000000000000" pitchFamily="65" charset="-120"/>
                <a:ea typeface="標楷體" panose="03000509000000000000" pitchFamily="65" charset="-120"/>
                <a:cs typeface="Patrick Hand"/>
                <a:sym typeface="Patrick Hand"/>
              </a:rPr>
              <a:t>但若是一次性抓太多還是會被鎖，所以我們只能部分抓來累積資料量。</a:t>
            </a:r>
            <a:endParaRPr sz="1600" dirty="0">
              <a:solidFill>
                <a:schemeClr val="dk1"/>
              </a:solidFill>
              <a:latin typeface="標楷體" panose="03000509000000000000" pitchFamily="65" charset="-120"/>
              <a:ea typeface="標楷體" panose="03000509000000000000" pitchFamily="65" charset="-120"/>
              <a:cs typeface="Patrick Hand"/>
              <a:sym typeface="Patrick Hand"/>
            </a:endParaRPr>
          </a:p>
        </p:txBody>
      </p:sp>
      <p:grpSp>
        <p:nvGrpSpPr>
          <p:cNvPr id="17" name="Google Shape;208;p32">
            <a:extLst>
              <a:ext uri="{FF2B5EF4-FFF2-40B4-BE49-F238E27FC236}">
                <a16:creationId xmlns:a16="http://schemas.microsoft.com/office/drawing/2014/main" id="{E0FA4943-721A-4E73-9B5A-D9E70B2168AD}"/>
              </a:ext>
            </a:extLst>
          </p:cNvPr>
          <p:cNvGrpSpPr/>
          <p:nvPr/>
        </p:nvGrpSpPr>
        <p:grpSpPr>
          <a:xfrm>
            <a:off x="1443735" y="2063972"/>
            <a:ext cx="423432" cy="190869"/>
            <a:chOff x="2266178" y="2764475"/>
            <a:chExt cx="1792245" cy="232966"/>
          </a:xfrm>
        </p:grpSpPr>
        <p:sp>
          <p:nvSpPr>
            <p:cNvPr id="18" name="Google Shape;209;p32">
              <a:extLst>
                <a:ext uri="{FF2B5EF4-FFF2-40B4-BE49-F238E27FC236}">
                  <a16:creationId xmlns:a16="http://schemas.microsoft.com/office/drawing/2014/main" id="{1172727D-CB19-4858-9255-625B305ECCB8}"/>
                </a:ext>
              </a:extLst>
            </p:cNvPr>
            <p:cNvSpPr/>
            <p:nvPr/>
          </p:nvSpPr>
          <p:spPr>
            <a:xfrm>
              <a:off x="2266178" y="2855800"/>
              <a:ext cx="1683567" cy="102978"/>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0;p32">
              <a:extLst>
                <a:ext uri="{FF2B5EF4-FFF2-40B4-BE49-F238E27FC236}">
                  <a16:creationId xmlns:a16="http://schemas.microsoft.com/office/drawing/2014/main" id="{01617ECC-4E60-4816-ADF0-1313D2F96DFC}"/>
                </a:ext>
              </a:extLst>
            </p:cNvPr>
            <p:cNvSpPr/>
            <p:nvPr/>
          </p:nvSpPr>
          <p:spPr>
            <a:xfrm>
              <a:off x="3870041" y="2764475"/>
              <a:ext cx="188382" cy="232966"/>
            </a:xfrm>
            <a:custGeom>
              <a:avLst/>
              <a:gdLst/>
              <a:ahLst/>
              <a:cxnLst/>
              <a:rect l="l" t="t" r="r" b="b"/>
              <a:pathLst>
                <a:path w="7171" h="8869" extrusionOk="0">
                  <a:moveTo>
                    <a:pt x="5756" y="6510"/>
                  </a:moveTo>
                  <a:lnTo>
                    <a:pt x="5756" y="6604"/>
                  </a:lnTo>
                  <a:lnTo>
                    <a:pt x="5850" y="6604"/>
                  </a:lnTo>
                  <a:lnTo>
                    <a:pt x="5756" y="6510"/>
                  </a:lnTo>
                  <a:close/>
                  <a:moveTo>
                    <a:pt x="2265" y="7925"/>
                  </a:moveTo>
                  <a:lnTo>
                    <a:pt x="2252" y="7965"/>
                  </a:lnTo>
                  <a:lnTo>
                    <a:pt x="2252" y="7965"/>
                  </a:lnTo>
                  <a:lnTo>
                    <a:pt x="2284" y="7953"/>
                  </a:lnTo>
                  <a:lnTo>
                    <a:pt x="2284" y="7953"/>
                  </a:lnTo>
                  <a:lnTo>
                    <a:pt x="2265" y="7925"/>
                  </a:lnTo>
                  <a:close/>
                  <a:moveTo>
                    <a:pt x="567" y="0"/>
                  </a:moveTo>
                  <a:lnTo>
                    <a:pt x="284" y="189"/>
                  </a:lnTo>
                  <a:lnTo>
                    <a:pt x="95" y="472"/>
                  </a:lnTo>
                  <a:lnTo>
                    <a:pt x="1" y="755"/>
                  </a:lnTo>
                  <a:lnTo>
                    <a:pt x="95" y="1038"/>
                  </a:lnTo>
                  <a:lnTo>
                    <a:pt x="190" y="1227"/>
                  </a:lnTo>
                  <a:lnTo>
                    <a:pt x="473" y="1415"/>
                  </a:lnTo>
                  <a:lnTo>
                    <a:pt x="850" y="1321"/>
                  </a:lnTo>
                  <a:lnTo>
                    <a:pt x="661" y="1604"/>
                  </a:lnTo>
                  <a:lnTo>
                    <a:pt x="756" y="1604"/>
                  </a:lnTo>
                  <a:lnTo>
                    <a:pt x="661" y="1793"/>
                  </a:lnTo>
                  <a:lnTo>
                    <a:pt x="661" y="1887"/>
                  </a:lnTo>
                  <a:lnTo>
                    <a:pt x="756" y="1793"/>
                  </a:lnTo>
                  <a:lnTo>
                    <a:pt x="1510" y="1604"/>
                  </a:lnTo>
                  <a:lnTo>
                    <a:pt x="1510" y="1604"/>
                  </a:lnTo>
                  <a:lnTo>
                    <a:pt x="1133" y="2076"/>
                  </a:lnTo>
                  <a:lnTo>
                    <a:pt x="1322" y="2453"/>
                  </a:lnTo>
                  <a:lnTo>
                    <a:pt x="1888" y="2830"/>
                  </a:lnTo>
                  <a:lnTo>
                    <a:pt x="3397" y="3774"/>
                  </a:lnTo>
                  <a:lnTo>
                    <a:pt x="5001" y="4623"/>
                  </a:lnTo>
                  <a:lnTo>
                    <a:pt x="5944" y="5095"/>
                  </a:lnTo>
                  <a:lnTo>
                    <a:pt x="5756" y="5189"/>
                  </a:lnTo>
                  <a:lnTo>
                    <a:pt x="5378" y="5378"/>
                  </a:lnTo>
                  <a:lnTo>
                    <a:pt x="5378" y="5283"/>
                  </a:lnTo>
                  <a:lnTo>
                    <a:pt x="5001" y="5661"/>
                  </a:lnTo>
                  <a:lnTo>
                    <a:pt x="4623" y="5944"/>
                  </a:lnTo>
                  <a:lnTo>
                    <a:pt x="4435" y="6321"/>
                  </a:lnTo>
                  <a:lnTo>
                    <a:pt x="4340" y="6510"/>
                  </a:lnTo>
                  <a:lnTo>
                    <a:pt x="4435" y="6698"/>
                  </a:lnTo>
                  <a:lnTo>
                    <a:pt x="4435" y="6698"/>
                  </a:lnTo>
                  <a:lnTo>
                    <a:pt x="4246" y="6415"/>
                  </a:lnTo>
                  <a:lnTo>
                    <a:pt x="4057" y="6321"/>
                  </a:lnTo>
                  <a:lnTo>
                    <a:pt x="3963" y="6415"/>
                  </a:lnTo>
                  <a:lnTo>
                    <a:pt x="3869" y="6510"/>
                  </a:lnTo>
                  <a:lnTo>
                    <a:pt x="3680" y="6887"/>
                  </a:lnTo>
                  <a:lnTo>
                    <a:pt x="3680" y="7076"/>
                  </a:lnTo>
                  <a:lnTo>
                    <a:pt x="3774" y="7076"/>
                  </a:lnTo>
                  <a:lnTo>
                    <a:pt x="3680" y="7264"/>
                  </a:lnTo>
                  <a:lnTo>
                    <a:pt x="3303" y="7453"/>
                  </a:lnTo>
                  <a:lnTo>
                    <a:pt x="2359" y="7925"/>
                  </a:lnTo>
                  <a:lnTo>
                    <a:pt x="2284" y="7953"/>
                  </a:lnTo>
                  <a:lnTo>
                    <a:pt x="2284" y="7953"/>
                  </a:lnTo>
                  <a:lnTo>
                    <a:pt x="2454" y="8208"/>
                  </a:lnTo>
                  <a:lnTo>
                    <a:pt x="2642" y="8396"/>
                  </a:lnTo>
                  <a:lnTo>
                    <a:pt x="2642" y="8302"/>
                  </a:lnTo>
                  <a:lnTo>
                    <a:pt x="2737" y="8396"/>
                  </a:lnTo>
                  <a:lnTo>
                    <a:pt x="2831" y="8113"/>
                  </a:lnTo>
                  <a:lnTo>
                    <a:pt x="2925" y="7925"/>
                  </a:lnTo>
                  <a:lnTo>
                    <a:pt x="3020" y="7830"/>
                  </a:lnTo>
                  <a:lnTo>
                    <a:pt x="3397" y="7830"/>
                  </a:lnTo>
                  <a:lnTo>
                    <a:pt x="3680" y="7736"/>
                  </a:lnTo>
                  <a:lnTo>
                    <a:pt x="3774" y="7547"/>
                  </a:lnTo>
                  <a:lnTo>
                    <a:pt x="3869" y="7264"/>
                  </a:lnTo>
                  <a:lnTo>
                    <a:pt x="4246" y="7453"/>
                  </a:lnTo>
                  <a:lnTo>
                    <a:pt x="4623" y="7642"/>
                  </a:lnTo>
                  <a:lnTo>
                    <a:pt x="4718" y="7547"/>
                  </a:lnTo>
                  <a:lnTo>
                    <a:pt x="4906" y="7359"/>
                  </a:lnTo>
                  <a:lnTo>
                    <a:pt x="5190" y="7170"/>
                  </a:lnTo>
                  <a:lnTo>
                    <a:pt x="5095" y="7076"/>
                  </a:lnTo>
                  <a:lnTo>
                    <a:pt x="4906" y="6793"/>
                  </a:lnTo>
                  <a:lnTo>
                    <a:pt x="4906" y="6793"/>
                  </a:lnTo>
                  <a:lnTo>
                    <a:pt x="5095" y="6887"/>
                  </a:lnTo>
                  <a:lnTo>
                    <a:pt x="5378" y="6793"/>
                  </a:lnTo>
                  <a:lnTo>
                    <a:pt x="5756" y="6510"/>
                  </a:lnTo>
                  <a:lnTo>
                    <a:pt x="6322" y="6132"/>
                  </a:lnTo>
                  <a:lnTo>
                    <a:pt x="6699" y="5566"/>
                  </a:lnTo>
                  <a:lnTo>
                    <a:pt x="7171" y="5095"/>
                  </a:lnTo>
                  <a:lnTo>
                    <a:pt x="7076" y="4717"/>
                  </a:lnTo>
                  <a:lnTo>
                    <a:pt x="6982" y="4434"/>
                  </a:lnTo>
                  <a:lnTo>
                    <a:pt x="6605" y="3963"/>
                  </a:lnTo>
                  <a:lnTo>
                    <a:pt x="6133" y="3491"/>
                  </a:lnTo>
                  <a:lnTo>
                    <a:pt x="5567" y="3113"/>
                  </a:lnTo>
                  <a:lnTo>
                    <a:pt x="4340" y="2547"/>
                  </a:lnTo>
                  <a:lnTo>
                    <a:pt x="3208" y="1887"/>
                  </a:lnTo>
                  <a:lnTo>
                    <a:pt x="2925" y="1698"/>
                  </a:lnTo>
                  <a:lnTo>
                    <a:pt x="2925" y="1604"/>
                  </a:lnTo>
                  <a:lnTo>
                    <a:pt x="2925" y="1510"/>
                  </a:lnTo>
                  <a:lnTo>
                    <a:pt x="2737" y="1698"/>
                  </a:lnTo>
                  <a:lnTo>
                    <a:pt x="2642" y="1698"/>
                  </a:lnTo>
                  <a:lnTo>
                    <a:pt x="2642" y="1604"/>
                  </a:lnTo>
                  <a:lnTo>
                    <a:pt x="2642" y="1510"/>
                  </a:lnTo>
                  <a:lnTo>
                    <a:pt x="2642" y="1415"/>
                  </a:lnTo>
                  <a:lnTo>
                    <a:pt x="2454" y="1604"/>
                  </a:lnTo>
                  <a:lnTo>
                    <a:pt x="2454" y="1698"/>
                  </a:lnTo>
                  <a:lnTo>
                    <a:pt x="2265" y="1887"/>
                  </a:lnTo>
                  <a:lnTo>
                    <a:pt x="2265" y="1604"/>
                  </a:lnTo>
                  <a:lnTo>
                    <a:pt x="2171" y="1415"/>
                  </a:lnTo>
                  <a:lnTo>
                    <a:pt x="1605" y="944"/>
                  </a:lnTo>
                  <a:lnTo>
                    <a:pt x="1227" y="755"/>
                  </a:lnTo>
                  <a:lnTo>
                    <a:pt x="1039" y="472"/>
                  </a:lnTo>
                  <a:lnTo>
                    <a:pt x="850" y="283"/>
                  </a:lnTo>
                  <a:lnTo>
                    <a:pt x="944" y="0"/>
                  </a:lnTo>
                  <a:close/>
                  <a:moveTo>
                    <a:pt x="2252" y="7965"/>
                  </a:moveTo>
                  <a:lnTo>
                    <a:pt x="850" y="8491"/>
                  </a:lnTo>
                  <a:lnTo>
                    <a:pt x="756" y="8491"/>
                  </a:lnTo>
                  <a:lnTo>
                    <a:pt x="756" y="8774"/>
                  </a:lnTo>
                  <a:lnTo>
                    <a:pt x="944" y="8868"/>
                  </a:lnTo>
                  <a:lnTo>
                    <a:pt x="1133" y="8868"/>
                  </a:lnTo>
                  <a:lnTo>
                    <a:pt x="1605" y="8774"/>
                  </a:lnTo>
                  <a:lnTo>
                    <a:pt x="1793" y="8679"/>
                  </a:lnTo>
                  <a:lnTo>
                    <a:pt x="2076" y="8491"/>
                  </a:lnTo>
                  <a:lnTo>
                    <a:pt x="2171" y="8208"/>
                  </a:lnTo>
                  <a:lnTo>
                    <a:pt x="2252" y="7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03313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2"/>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t>困境</a:t>
            </a:r>
            <a:r>
              <a:rPr lang="en-US" altLang="zh-TW" dirty="0"/>
              <a:t>-</a:t>
            </a:r>
            <a:r>
              <a:rPr lang="zh-TW" altLang="en-US" dirty="0"/>
              <a:t>資料庫連線</a:t>
            </a:r>
            <a:endParaRPr dirty="0"/>
          </a:p>
        </p:txBody>
      </p:sp>
      <p:sp>
        <p:nvSpPr>
          <p:cNvPr id="204" name="Google Shape;204;p32"/>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grpSp>
        <p:nvGrpSpPr>
          <p:cNvPr id="7" name="Google Shape;208;p32">
            <a:extLst>
              <a:ext uri="{FF2B5EF4-FFF2-40B4-BE49-F238E27FC236}">
                <a16:creationId xmlns:a16="http://schemas.microsoft.com/office/drawing/2014/main" id="{6BB8034F-A607-4E98-BE12-A59359C9D260}"/>
              </a:ext>
            </a:extLst>
          </p:cNvPr>
          <p:cNvGrpSpPr/>
          <p:nvPr/>
        </p:nvGrpSpPr>
        <p:grpSpPr>
          <a:xfrm>
            <a:off x="1416559" y="2126258"/>
            <a:ext cx="423432" cy="190869"/>
            <a:chOff x="2266178" y="2764475"/>
            <a:chExt cx="1792245" cy="232966"/>
          </a:xfrm>
        </p:grpSpPr>
        <p:sp>
          <p:nvSpPr>
            <p:cNvPr id="8" name="Google Shape;209;p32">
              <a:extLst>
                <a:ext uri="{FF2B5EF4-FFF2-40B4-BE49-F238E27FC236}">
                  <a16:creationId xmlns:a16="http://schemas.microsoft.com/office/drawing/2014/main" id="{AD37E8AA-F18A-4E12-B245-6AB52AD8010A}"/>
                </a:ext>
              </a:extLst>
            </p:cNvPr>
            <p:cNvSpPr/>
            <p:nvPr/>
          </p:nvSpPr>
          <p:spPr>
            <a:xfrm>
              <a:off x="2266178" y="2855800"/>
              <a:ext cx="1683567" cy="102978"/>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0;p32">
              <a:extLst>
                <a:ext uri="{FF2B5EF4-FFF2-40B4-BE49-F238E27FC236}">
                  <a16:creationId xmlns:a16="http://schemas.microsoft.com/office/drawing/2014/main" id="{A0CC6872-805C-4669-8EEA-D5EE6FE46FC1}"/>
                </a:ext>
              </a:extLst>
            </p:cNvPr>
            <p:cNvSpPr/>
            <p:nvPr/>
          </p:nvSpPr>
          <p:spPr>
            <a:xfrm>
              <a:off x="3870041" y="2764475"/>
              <a:ext cx="188382" cy="232966"/>
            </a:xfrm>
            <a:custGeom>
              <a:avLst/>
              <a:gdLst/>
              <a:ahLst/>
              <a:cxnLst/>
              <a:rect l="l" t="t" r="r" b="b"/>
              <a:pathLst>
                <a:path w="7171" h="8869" extrusionOk="0">
                  <a:moveTo>
                    <a:pt x="5756" y="6510"/>
                  </a:moveTo>
                  <a:lnTo>
                    <a:pt x="5756" y="6604"/>
                  </a:lnTo>
                  <a:lnTo>
                    <a:pt x="5850" y="6604"/>
                  </a:lnTo>
                  <a:lnTo>
                    <a:pt x="5756" y="6510"/>
                  </a:lnTo>
                  <a:close/>
                  <a:moveTo>
                    <a:pt x="2265" y="7925"/>
                  </a:moveTo>
                  <a:lnTo>
                    <a:pt x="2252" y="7965"/>
                  </a:lnTo>
                  <a:lnTo>
                    <a:pt x="2252" y="7965"/>
                  </a:lnTo>
                  <a:lnTo>
                    <a:pt x="2284" y="7953"/>
                  </a:lnTo>
                  <a:lnTo>
                    <a:pt x="2284" y="7953"/>
                  </a:lnTo>
                  <a:lnTo>
                    <a:pt x="2265" y="7925"/>
                  </a:lnTo>
                  <a:close/>
                  <a:moveTo>
                    <a:pt x="567" y="0"/>
                  </a:moveTo>
                  <a:lnTo>
                    <a:pt x="284" y="189"/>
                  </a:lnTo>
                  <a:lnTo>
                    <a:pt x="95" y="472"/>
                  </a:lnTo>
                  <a:lnTo>
                    <a:pt x="1" y="755"/>
                  </a:lnTo>
                  <a:lnTo>
                    <a:pt x="95" y="1038"/>
                  </a:lnTo>
                  <a:lnTo>
                    <a:pt x="190" y="1227"/>
                  </a:lnTo>
                  <a:lnTo>
                    <a:pt x="473" y="1415"/>
                  </a:lnTo>
                  <a:lnTo>
                    <a:pt x="850" y="1321"/>
                  </a:lnTo>
                  <a:lnTo>
                    <a:pt x="661" y="1604"/>
                  </a:lnTo>
                  <a:lnTo>
                    <a:pt x="756" y="1604"/>
                  </a:lnTo>
                  <a:lnTo>
                    <a:pt x="661" y="1793"/>
                  </a:lnTo>
                  <a:lnTo>
                    <a:pt x="661" y="1887"/>
                  </a:lnTo>
                  <a:lnTo>
                    <a:pt x="756" y="1793"/>
                  </a:lnTo>
                  <a:lnTo>
                    <a:pt x="1510" y="1604"/>
                  </a:lnTo>
                  <a:lnTo>
                    <a:pt x="1510" y="1604"/>
                  </a:lnTo>
                  <a:lnTo>
                    <a:pt x="1133" y="2076"/>
                  </a:lnTo>
                  <a:lnTo>
                    <a:pt x="1322" y="2453"/>
                  </a:lnTo>
                  <a:lnTo>
                    <a:pt x="1888" y="2830"/>
                  </a:lnTo>
                  <a:lnTo>
                    <a:pt x="3397" y="3774"/>
                  </a:lnTo>
                  <a:lnTo>
                    <a:pt x="5001" y="4623"/>
                  </a:lnTo>
                  <a:lnTo>
                    <a:pt x="5944" y="5095"/>
                  </a:lnTo>
                  <a:lnTo>
                    <a:pt x="5756" y="5189"/>
                  </a:lnTo>
                  <a:lnTo>
                    <a:pt x="5378" y="5378"/>
                  </a:lnTo>
                  <a:lnTo>
                    <a:pt x="5378" y="5283"/>
                  </a:lnTo>
                  <a:lnTo>
                    <a:pt x="5001" y="5661"/>
                  </a:lnTo>
                  <a:lnTo>
                    <a:pt x="4623" y="5944"/>
                  </a:lnTo>
                  <a:lnTo>
                    <a:pt x="4435" y="6321"/>
                  </a:lnTo>
                  <a:lnTo>
                    <a:pt x="4340" y="6510"/>
                  </a:lnTo>
                  <a:lnTo>
                    <a:pt x="4435" y="6698"/>
                  </a:lnTo>
                  <a:lnTo>
                    <a:pt x="4435" y="6698"/>
                  </a:lnTo>
                  <a:lnTo>
                    <a:pt x="4246" y="6415"/>
                  </a:lnTo>
                  <a:lnTo>
                    <a:pt x="4057" y="6321"/>
                  </a:lnTo>
                  <a:lnTo>
                    <a:pt x="3963" y="6415"/>
                  </a:lnTo>
                  <a:lnTo>
                    <a:pt x="3869" y="6510"/>
                  </a:lnTo>
                  <a:lnTo>
                    <a:pt x="3680" y="6887"/>
                  </a:lnTo>
                  <a:lnTo>
                    <a:pt x="3680" y="7076"/>
                  </a:lnTo>
                  <a:lnTo>
                    <a:pt x="3774" y="7076"/>
                  </a:lnTo>
                  <a:lnTo>
                    <a:pt x="3680" y="7264"/>
                  </a:lnTo>
                  <a:lnTo>
                    <a:pt x="3303" y="7453"/>
                  </a:lnTo>
                  <a:lnTo>
                    <a:pt x="2359" y="7925"/>
                  </a:lnTo>
                  <a:lnTo>
                    <a:pt x="2284" y="7953"/>
                  </a:lnTo>
                  <a:lnTo>
                    <a:pt x="2284" y="7953"/>
                  </a:lnTo>
                  <a:lnTo>
                    <a:pt x="2454" y="8208"/>
                  </a:lnTo>
                  <a:lnTo>
                    <a:pt x="2642" y="8396"/>
                  </a:lnTo>
                  <a:lnTo>
                    <a:pt x="2642" y="8302"/>
                  </a:lnTo>
                  <a:lnTo>
                    <a:pt x="2737" y="8396"/>
                  </a:lnTo>
                  <a:lnTo>
                    <a:pt x="2831" y="8113"/>
                  </a:lnTo>
                  <a:lnTo>
                    <a:pt x="2925" y="7925"/>
                  </a:lnTo>
                  <a:lnTo>
                    <a:pt x="3020" y="7830"/>
                  </a:lnTo>
                  <a:lnTo>
                    <a:pt x="3397" y="7830"/>
                  </a:lnTo>
                  <a:lnTo>
                    <a:pt x="3680" y="7736"/>
                  </a:lnTo>
                  <a:lnTo>
                    <a:pt x="3774" y="7547"/>
                  </a:lnTo>
                  <a:lnTo>
                    <a:pt x="3869" y="7264"/>
                  </a:lnTo>
                  <a:lnTo>
                    <a:pt x="4246" y="7453"/>
                  </a:lnTo>
                  <a:lnTo>
                    <a:pt x="4623" y="7642"/>
                  </a:lnTo>
                  <a:lnTo>
                    <a:pt x="4718" y="7547"/>
                  </a:lnTo>
                  <a:lnTo>
                    <a:pt x="4906" y="7359"/>
                  </a:lnTo>
                  <a:lnTo>
                    <a:pt x="5190" y="7170"/>
                  </a:lnTo>
                  <a:lnTo>
                    <a:pt x="5095" y="7076"/>
                  </a:lnTo>
                  <a:lnTo>
                    <a:pt x="4906" y="6793"/>
                  </a:lnTo>
                  <a:lnTo>
                    <a:pt x="4906" y="6793"/>
                  </a:lnTo>
                  <a:lnTo>
                    <a:pt x="5095" y="6887"/>
                  </a:lnTo>
                  <a:lnTo>
                    <a:pt x="5378" y="6793"/>
                  </a:lnTo>
                  <a:lnTo>
                    <a:pt x="5756" y="6510"/>
                  </a:lnTo>
                  <a:lnTo>
                    <a:pt x="6322" y="6132"/>
                  </a:lnTo>
                  <a:lnTo>
                    <a:pt x="6699" y="5566"/>
                  </a:lnTo>
                  <a:lnTo>
                    <a:pt x="7171" y="5095"/>
                  </a:lnTo>
                  <a:lnTo>
                    <a:pt x="7076" y="4717"/>
                  </a:lnTo>
                  <a:lnTo>
                    <a:pt x="6982" y="4434"/>
                  </a:lnTo>
                  <a:lnTo>
                    <a:pt x="6605" y="3963"/>
                  </a:lnTo>
                  <a:lnTo>
                    <a:pt x="6133" y="3491"/>
                  </a:lnTo>
                  <a:lnTo>
                    <a:pt x="5567" y="3113"/>
                  </a:lnTo>
                  <a:lnTo>
                    <a:pt x="4340" y="2547"/>
                  </a:lnTo>
                  <a:lnTo>
                    <a:pt x="3208" y="1887"/>
                  </a:lnTo>
                  <a:lnTo>
                    <a:pt x="2925" y="1698"/>
                  </a:lnTo>
                  <a:lnTo>
                    <a:pt x="2925" y="1604"/>
                  </a:lnTo>
                  <a:lnTo>
                    <a:pt x="2925" y="1510"/>
                  </a:lnTo>
                  <a:lnTo>
                    <a:pt x="2737" y="1698"/>
                  </a:lnTo>
                  <a:lnTo>
                    <a:pt x="2642" y="1698"/>
                  </a:lnTo>
                  <a:lnTo>
                    <a:pt x="2642" y="1604"/>
                  </a:lnTo>
                  <a:lnTo>
                    <a:pt x="2642" y="1510"/>
                  </a:lnTo>
                  <a:lnTo>
                    <a:pt x="2642" y="1415"/>
                  </a:lnTo>
                  <a:lnTo>
                    <a:pt x="2454" y="1604"/>
                  </a:lnTo>
                  <a:lnTo>
                    <a:pt x="2454" y="1698"/>
                  </a:lnTo>
                  <a:lnTo>
                    <a:pt x="2265" y="1887"/>
                  </a:lnTo>
                  <a:lnTo>
                    <a:pt x="2265" y="1604"/>
                  </a:lnTo>
                  <a:lnTo>
                    <a:pt x="2171" y="1415"/>
                  </a:lnTo>
                  <a:lnTo>
                    <a:pt x="1605" y="944"/>
                  </a:lnTo>
                  <a:lnTo>
                    <a:pt x="1227" y="755"/>
                  </a:lnTo>
                  <a:lnTo>
                    <a:pt x="1039" y="472"/>
                  </a:lnTo>
                  <a:lnTo>
                    <a:pt x="850" y="283"/>
                  </a:lnTo>
                  <a:lnTo>
                    <a:pt x="944" y="0"/>
                  </a:lnTo>
                  <a:close/>
                  <a:moveTo>
                    <a:pt x="2252" y="7965"/>
                  </a:moveTo>
                  <a:lnTo>
                    <a:pt x="850" y="8491"/>
                  </a:lnTo>
                  <a:lnTo>
                    <a:pt x="756" y="8491"/>
                  </a:lnTo>
                  <a:lnTo>
                    <a:pt x="756" y="8774"/>
                  </a:lnTo>
                  <a:lnTo>
                    <a:pt x="944" y="8868"/>
                  </a:lnTo>
                  <a:lnTo>
                    <a:pt x="1133" y="8868"/>
                  </a:lnTo>
                  <a:lnTo>
                    <a:pt x="1605" y="8774"/>
                  </a:lnTo>
                  <a:lnTo>
                    <a:pt x="1793" y="8679"/>
                  </a:lnTo>
                  <a:lnTo>
                    <a:pt x="2076" y="8491"/>
                  </a:lnTo>
                  <a:lnTo>
                    <a:pt x="2171" y="8208"/>
                  </a:lnTo>
                  <a:lnTo>
                    <a:pt x="2252" y="7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文字方塊 3">
            <a:extLst>
              <a:ext uri="{FF2B5EF4-FFF2-40B4-BE49-F238E27FC236}">
                <a16:creationId xmlns:a16="http://schemas.microsoft.com/office/drawing/2014/main" id="{ACEE3663-6130-4DFE-B2B0-0C7F1C9A2445}"/>
              </a:ext>
            </a:extLst>
          </p:cNvPr>
          <p:cNvSpPr txBox="1"/>
          <p:nvPr/>
        </p:nvSpPr>
        <p:spPr>
          <a:xfrm>
            <a:off x="1844913" y="2062314"/>
            <a:ext cx="5454173" cy="830997"/>
          </a:xfrm>
          <a:prstGeom prst="rect">
            <a:avLst/>
          </a:prstGeom>
          <a:noFill/>
        </p:spPr>
        <p:txBody>
          <a:bodyPr wrap="square" rtlCol="0">
            <a:spAutoFit/>
          </a:bodyPr>
          <a:lstStyle/>
          <a:p>
            <a:r>
              <a:rPr lang="zh-TW" altLang="en-US" sz="1600" dirty="0">
                <a:latin typeface="標楷體" panose="03000509000000000000" pitchFamily="65" charset="-120"/>
                <a:ea typeface="標楷體" panose="03000509000000000000" pitchFamily="65" charset="-120"/>
              </a:rPr>
              <a:t>在資料庫上我使用的是</a:t>
            </a:r>
            <a:r>
              <a:rPr lang="en-US" altLang="zh-TW" sz="1600" dirty="0">
                <a:latin typeface="標楷體" panose="03000509000000000000" pitchFamily="65" charset="-120"/>
                <a:ea typeface="標楷體" panose="03000509000000000000" pitchFamily="65" charset="-120"/>
              </a:rPr>
              <a:t>MySQL</a:t>
            </a:r>
            <a:r>
              <a:rPr lang="zh-TW" altLang="en-US" sz="1600" dirty="0">
                <a:latin typeface="標楷體" panose="03000509000000000000" pitchFamily="65" charset="-120"/>
                <a:ea typeface="標楷體" panose="03000509000000000000" pitchFamily="65" charset="-120"/>
              </a:rPr>
              <a:t> </a:t>
            </a:r>
            <a:r>
              <a:rPr lang="en-US" altLang="zh-TW" sz="1600" dirty="0" err="1">
                <a:latin typeface="標楷體" panose="03000509000000000000" pitchFamily="65" charset="-120"/>
                <a:ea typeface="標楷體" panose="03000509000000000000" pitchFamily="65" charset="-120"/>
              </a:rPr>
              <a:t>WorkBench</a:t>
            </a:r>
            <a:r>
              <a:rPr lang="en-US" altLang="zh-TW" sz="1600" dirty="0">
                <a:latin typeface="標楷體" panose="03000509000000000000" pitchFamily="65" charset="-120"/>
                <a:ea typeface="標楷體" panose="03000509000000000000" pitchFamily="65" charset="-120"/>
              </a:rPr>
              <a:t> </a:t>
            </a:r>
            <a:r>
              <a:rPr lang="zh-TW" altLang="en-US" sz="1600" dirty="0">
                <a:latin typeface="標楷體" panose="03000509000000000000" pitchFamily="65" charset="-120"/>
                <a:ea typeface="標楷體" panose="03000509000000000000" pitchFamily="65" charset="-120"/>
              </a:rPr>
              <a:t>的應用程式，建立資料庫時連線只限制在本機連線加上我們沒有架設伺服器的能力導致在操作資料庫時的諸多不便。</a:t>
            </a:r>
          </a:p>
        </p:txBody>
      </p:sp>
      <p:pic>
        <p:nvPicPr>
          <p:cNvPr id="1026" name="Picture 2">
            <a:extLst>
              <a:ext uri="{FF2B5EF4-FFF2-40B4-BE49-F238E27FC236}">
                <a16:creationId xmlns:a16="http://schemas.microsoft.com/office/drawing/2014/main" id="{2A80CD14-282E-4968-AE02-7B3DF4B915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94721" y="3063453"/>
            <a:ext cx="3154555" cy="9586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6934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2"/>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t>困境</a:t>
            </a:r>
            <a:r>
              <a:rPr lang="en-US" altLang="zh-TW" dirty="0"/>
              <a:t>-</a:t>
            </a:r>
            <a:r>
              <a:rPr lang="zh-TW" altLang="en-US" dirty="0"/>
              <a:t>網頁呈現</a:t>
            </a:r>
            <a:endParaRPr dirty="0"/>
          </a:p>
        </p:txBody>
      </p:sp>
      <p:sp>
        <p:nvSpPr>
          <p:cNvPr id="204" name="Google Shape;204;p32"/>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12</a:t>
            </a:fld>
            <a:endParaRPr/>
          </a:p>
        </p:txBody>
      </p:sp>
      <p:grpSp>
        <p:nvGrpSpPr>
          <p:cNvPr id="208" name="Google Shape;208;p32"/>
          <p:cNvGrpSpPr/>
          <p:nvPr/>
        </p:nvGrpSpPr>
        <p:grpSpPr>
          <a:xfrm>
            <a:off x="1416559" y="2099559"/>
            <a:ext cx="423432" cy="190869"/>
            <a:chOff x="2266178" y="2764475"/>
            <a:chExt cx="1792245" cy="232966"/>
          </a:xfrm>
        </p:grpSpPr>
        <p:sp>
          <p:nvSpPr>
            <p:cNvPr id="209" name="Google Shape;209;p32"/>
            <p:cNvSpPr/>
            <p:nvPr/>
          </p:nvSpPr>
          <p:spPr>
            <a:xfrm>
              <a:off x="2266178" y="2855800"/>
              <a:ext cx="1683567" cy="102978"/>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p:nvPr/>
          </p:nvSpPr>
          <p:spPr>
            <a:xfrm>
              <a:off x="3870041" y="2764475"/>
              <a:ext cx="188382" cy="232966"/>
            </a:xfrm>
            <a:custGeom>
              <a:avLst/>
              <a:gdLst/>
              <a:ahLst/>
              <a:cxnLst/>
              <a:rect l="l" t="t" r="r" b="b"/>
              <a:pathLst>
                <a:path w="7171" h="8869" extrusionOk="0">
                  <a:moveTo>
                    <a:pt x="5756" y="6510"/>
                  </a:moveTo>
                  <a:lnTo>
                    <a:pt x="5756" y="6604"/>
                  </a:lnTo>
                  <a:lnTo>
                    <a:pt x="5850" y="6604"/>
                  </a:lnTo>
                  <a:lnTo>
                    <a:pt x="5756" y="6510"/>
                  </a:lnTo>
                  <a:close/>
                  <a:moveTo>
                    <a:pt x="2265" y="7925"/>
                  </a:moveTo>
                  <a:lnTo>
                    <a:pt x="2252" y="7965"/>
                  </a:lnTo>
                  <a:lnTo>
                    <a:pt x="2252" y="7965"/>
                  </a:lnTo>
                  <a:lnTo>
                    <a:pt x="2284" y="7953"/>
                  </a:lnTo>
                  <a:lnTo>
                    <a:pt x="2284" y="7953"/>
                  </a:lnTo>
                  <a:lnTo>
                    <a:pt x="2265" y="7925"/>
                  </a:lnTo>
                  <a:close/>
                  <a:moveTo>
                    <a:pt x="567" y="0"/>
                  </a:moveTo>
                  <a:lnTo>
                    <a:pt x="284" y="189"/>
                  </a:lnTo>
                  <a:lnTo>
                    <a:pt x="95" y="472"/>
                  </a:lnTo>
                  <a:lnTo>
                    <a:pt x="1" y="755"/>
                  </a:lnTo>
                  <a:lnTo>
                    <a:pt x="95" y="1038"/>
                  </a:lnTo>
                  <a:lnTo>
                    <a:pt x="190" y="1227"/>
                  </a:lnTo>
                  <a:lnTo>
                    <a:pt x="473" y="1415"/>
                  </a:lnTo>
                  <a:lnTo>
                    <a:pt x="850" y="1321"/>
                  </a:lnTo>
                  <a:lnTo>
                    <a:pt x="661" y="1604"/>
                  </a:lnTo>
                  <a:lnTo>
                    <a:pt x="756" y="1604"/>
                  </a:lnTo>
                  <a:lnTo>
                    <a:pt x="661" y="1793"/>
                  </a:lnTo>
                  <a:lnTo>
                    <a:pt x="661" y="1887"/>
                  </a:lnTo>
                  <a:lnTo>
                    <a:pt x="756" y="1793"/>
                  </a:lnTo>
                  <a:lnTo>
                    <a:pt x="1510" y="1604"/>
                  </a:lnTo>
                  <a:lnTo>
                    <a:pt x="1510" y="1604"/>
                  </a:lnTo>
                  <a:lnTo>
                    <a:pt x="1133" y="2076"/>
                  </a:lnTo>
                  <a:lnTo>
                    <a:pt x="1322" y="2453"/>
                  </a:lnTo>
                  <a:lnTo>
                    <a:pt x="1888" y="2830"/>
                  </a:lnTo>
                  <a:lnTo>
                    <a:pt x="3397" y="3774"/>
                  </a:lnTo>
                  <a:lnTo>
                    <a:pt x="5001" y="4623"/>
                  </a:lnTo>
                  <a:lnTo>
                    <a:pt x="5944" y="5095"/>
                  </a:lnTo>
                  <a:lnTo>
                    <a:pt x="5756" y="5189"/>
                  </a:lnTo>
                  <a:lnTo>
                    <a:pt x="5378" y="5378"/>
                  </a:lnTo>
                  <a:lnTo>
                    <a:pt x="5378" y="5283"/>
                  </a:lnTo>
                  <a:lnTo>
                    <a:pt x="5001" y="5661"/>
                  </a:lnTo>
                  <a:lnTo>
                    <a:pt x="4623" y="5944"/>
                  </a:lnTo>
                  <a:lnTo>
                    <a:pt x="4435" y="6321"/>
                  </a:lnTo>
                  <a:lnTo>
                    <a:pt x="4340" y="6510"/>
                  </a:lnTo>
                  <a:lnTo>
                    <a:pt x="4435" y="6698"/>
                  </a:lnTo>
                  <a:lnTo>
                    <a:pt x="4435" y="6698"/>
                  </a:lnTo>
                  <a:lnTo>
                    <a:pt x="4246" y="6415"/>
                  </a:lnTo>
                  <a:lnTo>
                    <a:pt x="4057" y="6321"/>
                  </a:lnTo>
                  <a:lnTo>
                    <a:pt x="3963" y="6415"/>
                  </a:lnTo>
                  <a:lnTo>
                    <a:pt x="3869" y="6510"/>
                  </a:lnTo>
                  <a:lnTo>
                    <a:pt x="3680" y="6887"/>
                  </a:lnTo>
                  <a:lnTo>
                    <a:pt x="3680" y="7076"/>
                  </a:lnTo>
                  <a:lnTo>
                    <a:pt x="3774" y="7076"/>
                  </a:lnTo>
                  <a:lnTo>
                    <a:pt x="3680" y="7264"/>
                  </a:lnTo>
                  <a:lnTo>
                    <a:pt x="3303" y="7453"/>
                  </a:lnTo>
                  <a:lnTo>
                    <a:pt x="2359" y="7925"/>
                  </a:lnTo>
                  <a:lnTo>
                    <a:pt x="2284" y="7953"/>
                  </a:lnTo>
                  <a:lnTo>
                    <a:pt x="2284" y="7953"/>
                  </a:lnTo>
                  <a:lnTo>
                    <a:pt x="2454" y="8208"/>
                  </a:lnTo>
                  <a:lnTo>
                    <a:pt x="2642" y="8396"/>
                  </a:lnTo>
                  <a:lnTo>
                    <a:pt x="2642" y="8302"/>
                  </a:lnTo>
                  <a:lnTo>
                    <a:pt x="2737" y="8396"/>
                  </a:lnTo>
                  <a:lnTo>
                    <a:pt x="2831" y="8113"/>
                  </a:lnTo>
                  <a:lnTo>
                    <a:pt x="2925" y="7925"/>
                  </a:lnTo>
                  <a:lnTo>
                    <a:pt x="3020" y="7830"/>
                  </a:lnTo>
                  <a:lnTo>
                    <a:pt x="3397" y="7830"/>
                  </a:lnTo>
                  <a:lnTo>
                    <a:pt x="3680" y="7736"/>
                  </a:lnTo>
                  <a:lnTo>
                    <a:pt x="3774" y="7547"/>
                  </a:lnTo>
                  <a:lnTo>
                    <a:pt x="3869" y="7264"/>
                  </a:lnTo>
                  <a:lnTo>
                    <a:pt x="4246" y="7453"/>
                  </a:lnTo>
                  <a:lnTo>
                    <a:pt x="4623" y="7642"/>
                  </a:lnTo>
                  <a:lnTo>
                    <a:pt x="4718" y="7547"/>
                  </a:lnTo>
                  <a:lnTo>
                    <a:pt x="4906" y="7359"/>
                  </a:lnTo>
                  <a:lnTo>
                    <a:pt x="5190" y="7170"/>
                  </a:lnTo>
                  <a:lnTo>
                    <a:pt x="5095" y="7076"/>
                  </a:lnTo>
                  <a:lnTo>
                    <a:pt x="4906" y="6793"/>
                  </a:lnTo>
                  <a:lnTo>
                    <a:pt x="4906" y="6793"/>
                  </a:lnTo>
                  <a:lnTo>
                    <a:pt x="5095" y="6887"/>
                  </a:lnTo>
                  <a:lnTo>
                    <a:pt x="5378" y="6793"/>
                  </a:lnTo>
                  <a:lnTo>
                    <a:pt x="5756" y="6510"/>
                  </a:lnTo>
                  <a:lnTo>
                    <a:pt x="6322" y="6132"/>
                  </a:lnTo>
                  <a:lnTo>
                    <a:pt x="6699" y="5566"/>
                  </a:lnTo>
                  <a:lnTo>
                    <a:pt x="7171" y="5095"/>
                  </a:lnTo>
                  <a:lnTo>
                    <a:pt x="7076" y="4717"/>
                  </a:lnTo>
                  <a:lnTo>
                    <a:pt x="6982" y="4434"/>
                  </a:lnTo>
                  <a:lnTo>
                    <a:pt x="6605" y="3963"/>
                  </a:lnTo>
                  <a:lnTo>
                    <a:pt x="6133" y="3491"/>
                  </a:lnTo>
                  <a:lnTo>
                    <a:pt x="5567" y="3113"/>
                  </a:lnTo>
                  <a:lnTo>
                    <a:pt x="4340" y="2547"/>
                  </a:lnTo>
                  <a:lnTo>
                    <a:pt x="3208" y="1887"/>
                  </a:lnTo>
                  <a:lnTo>
                    <a:pt x="2925" y="1698"/>
                  </a:lnTo>
                  <a:lnTo>
                    <a:pt x="2925" y="1604"/>
                  </a:lnTo>
                  <a:lnTo>
                    <a:pt x="2925" y="1510"/>
                  </a:lnTo>
                  <a:lnTo>
                    <a:pt x="2737" y="1698"/>
                  </a:lnTo>
                  <a:lnTo>
                    <a:pt x="2642" y="1698"/>
                  </a:lnTo>
                  <a:lnTo>
                    <a:pt x="2642" y="1604"/>
                  </a:lnTo>
                  <a:lnTo>
                    <a:pt x="2642" y="1510"/>
                  </a:lnTo>
                  <a:lnTo>
                    <a:pt x="2642" y="1415"/>
                  </a:lnTo>
                  <a:lnTo>
                    <a:pt x="2454" y="1604"/>
                  </a:lnTo>
                  <a:lnTo>
                    <a:pt x="2454" y="1698"/>
                  </a:lnTo>
                  <a:lnTo>
                    <a:pt x="2265" y="1887"/>
                  </a:lnTo>
                  <a:lnTo>
                    <a:pt x="2265" y="1604"/>
                  </a:lnTo>
                  <a:lnTo>
                    <a:pt x="2171" y="1415"/>
                  </a:lnTo>
                  <a:lnTo>
                    <a:pt x="1605" y="944"/>
                  </a:lnTo>
                  <a:lnTo>
                    <a:pt x="1227" y="755"/>
                  </a:lnTo>
                  <a:lnTo>
                    <a:pt x="1039" y="472"/>
                  </a:lnTo>
                  <a:lnTo>
                    <a:pt x="850" y="283"/>
                  </a:lnTo>
                  <a:lnTo>
                    <a:pt x="944" y="0"/>
                  </a:lnTo>
                  <a:close/>
                  <a:moveTo>
                    <a:pt x="2252" y="7965"/>
                  </a:moveTo>
                  <a:lnTo>
                    <a:pt x="850" y="8491"/>
                  </a:lnTo>
                  <a:lnTo>
                    <a:pt x="756" y="8491"/>
                  </a:lnTo>
                  <a:lnTo>
                    <a:pt x="756" y="8774"/>
                  </a:lnTo>
                  <a:lnTo>
                    <a:pt x="944" y="8868"/>
                  </a:lnTo>
                  <a:lnTo>
                    <a:pt x="1133" y="8868"/>
                  </a:lnTo>
                  <a:lnTo>
                    <a:pt x="1605" y="8774"/>
                  </a:lnTo>
                  <a:lnTo>
                    <a:pt x="1793" y="8679"/>
                  </a:lnTo>
                  <a:lnTo>
                    <a:pt x="2076" y="8491"/>
                  </a:lnTo>
                  <a:lnTo>
                    <a:pt x="2171" y="8208"/>
                  </a:lnTo>
                  <a:lnTo>
                    <a:pt x="2252" y="7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字方塊 1">
            <a:extLst>
              <a:ext uri="{FF2B5EF4-FFF2-40B4-BE49-F238E27FC236}">
                <a16:creationId xmlns:a16="http://schemas.microsoft.com/office/drawing/2014/main" id="{0E35CAF2-BC9F-436C-8768-7392E019EB7B}"/>
              </a:ext>
            </a:extLst>
          </p:cNvPr>
          <p:cNvSpPr txBox="1"/>
          <p:nvPr/>
        </p:nvSpPr>
        <p:spPr>
          <a:xfrm>
            <a:off x="1988660" y="1998040"/>
            <a:ext cx="5166680" cy="830997"/>
          </a:xfrm>
          <a:prstGeom prst="rect">
            <a:avLst/>
          </a:prstGeom>
          <a:noFill/>
        </p:spPr>
        <p:txBody>
          <a:bodyPr wrap="square" rtlCol="0">
            <a:spAutoFit/>
          </a:bodyPr>
          <a:lstStyle/>
          <a:p>
            <a:r>
              <a:rPr lang="zh-TW" altLang="en-US" sz="1600" dirty="0">
                <a:latin typeface="標楷體" panose="03000509000000000000" pitchFamily="65" charset="-120"/>
                <a:ea typeface="標楷體" panose="03000509000000000000" pitchFamily="65" charset="-120"/>
              </a:rPr>
              <a:t>在設計網頁時，無法呈現自己設計出來的模樣以及因為自己的技術不純熟導致後端資料無法在前端呈現，以及常常許多</a:t>
            </a:r>
            <a:r>
              <a:rPr lang="en-US" altLang="zh-TW" sz="1600" dirty="0">
                <a:latin typeface="標楷體" panose="03000509000000000000" pitchFamily="65" charset="-120"/>
                <a:ea typeface="標楷體" panose="03000509000000000000" pitchFamily="65" charset="-120"/>
              </a:rPr>
              <a:t>BUG</a:t>
            </a:r>
            <a:r>
              <a:rPr lang="zh-TW" altLang="en-US" sz="1600" dirty="0">
                <a:latin typeface="標楷體" panose="03000509000000000000" pitchFamily="65" charset="-120"/>
                <a:ea typeface="標楷體" panose="03000509000000000000" pitchFamily="65" charset="-120"/>
              </a:rPr>
              <a:t>要修。</a:t>
            </a:r>
          </a:p>
        </p:txBody>
      </p:sp>
    </p:spTree>
    <p:extLst>
      <p:ext uri="{BB962C8B-B14F-4D97-AF65-F5344CB8AC3E}">
        <p14:creationId xmlns:p14="http://schemas.microsoft.com/office/powerpoint/2010/main" val="41129768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2" name="Google Shape;172;p29"/>
          <p:cNvSpPr txBox="1">
            <a:spLocks noGrp="1"/>
          </p:cNvSpPr>
          <p:nvPr>
            <p:ph type="title"/>
          </p:nvPr>
        </p:nvSpPr>
        <p:spPr>
          <a:xfrm>
            <a:off x="1628275" y="684786"/>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zh-TW" sz="2000" kern="100" dirty="0">
                <a:effectLst/>
                <a:latin typeface="Times New Roman" panose="02020603050405020304" pitchFamily="18" charset="0"/>
                <a:ea typeface="標楷體" panose="03000509000000000000" pitchFamily="65" charset="-120"/>
                <a:cs typeface="Times New Roman" panose="02020603050405020304" pitchFamily="18" charset="0"/>
              </a:rPr>
              <a:t>系統</a:t>
            </a:r>
            <a:r>
              <a:rPr lang="zh-TW" altLang="en-US" sz="2000" kern="100" dirty="0">
                <a:effectLst/>
                <a:latin typeface="Times New Roman" panose="02020603050405020304" pitchFamily="18" charset="0"/>
                <a:ea typeface="標楷體" panose="03000509000000000000" pitchFamily="65" charset="-120"/>
                <a:cs typeface="Times New Roman" panose="02020603050405020304" pitchFamily="18" charset="0"/>
              </a:rPr>
              <a:t>展示</a:t>
            </a:r>
            <a:endParaRPr sz="2000" dirty="0"/>
          </a:p>
        </p:txBody>
      </p:sp>
      <p:sp>
        <p:nvSpPr>
          <p:cNvPr id="174" name="Google Shape;174;p29"/>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pic>
        <p:nvPicPr>
          <p:cNvPr id="2052" name="Picture 4">
            <a:extLst>
              <a:ext uri="{FF2B5EF4-FFF2-40B4-BE49-F238E27FC236}">
                <a16:creationId xmlns:a16="http://schemas.microsoft.com/office/drawing/2014/main" id="{41287706-A7EE-4325-B7CA-24490DFFB9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544" y="1412699"/>
            <a:ext cx="5556911" cy="2823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7459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9"/>
          <p:cNvSpPr txBox="1">
            <a:spLocks noGrp="1"/>
          </p:cNvSpPr>
          <p:nvPr>
            <p:ph type="ctrTitle"/>
          </p:nvPr>
        </p:nvSpPr>
        <p:spPr>
          <a:xfrm>
            <a:off x="2457450" y="870964"/>
            <a:ext cx="4229100" cy="403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sz="2000" kern="100" dirty="0">
                <a:effectLst/>
                <a:latin typeface="Times New Roman" panose="02020603050405020304" pitchFamily="18" charset="0"/>
                <a:ea typeface="標楷體" panose="03000509000000000000" pitchFamily="65" charset="-120"/>
                <a:cs typeface="Times New Roman" panose="02020603050405020304" pitchFamily="18" charset="0"/>
              </a:rPr>
              <a:t>歷史資料</a:t>
            </a:r>
            <a:endParaRPr sz="2000" dirty="0"/>
          </a:p>
        </p:txBody>
      </p:sp>
      <p:sp>
        <p:nvSpPr>
          <p:cNvPr id="3" name="副標題 2">
            <a:extLst>
              <a:ext uri="{FF2B5EF4-FFF2-40B4-BE49-F238E27FC236}">
                <a16:creationId xmlns:a16="http://schemas.microsoft.com/office/drawing/2014/main" id="{FF571E61-8035-4F24-9758-1E640EF676EC}"/>
              </a:ext>
            </a:extLst>
          </p:cNvPr>
          <p:cNvSpPr>
            <a:spLocks noGrp="1"/>
          </p:cNvSpPr>
          <p:nvPr>
            <p:ph type="subTitle" idx="1"/>
          </p:nvPr>
        </p:nvSpPr>
        <p:spPr>
          <a:xfrm>
            <a:off x="2457450" y="1471651"/>
            <a:ext cx="4229100" cy="2671924"/>
          </a:xfrm>
        </p:spPr>
        <p:txBody>
          <a:bodyPr/>
          <a:lstStyle/>
          <a:p>
            <a:endParaRPr lang="zh-TW" altLang="en-US" dirty="0"/>
          </a:p>
        </p:txBody>
      </p:sp>
      <p:pic>
        <p:nvPicPr>
          <p:cNvPr id="2050" name="Picture 2">
            <a:extLst>
              <a:ext uri="{FF2B5EF4-FFF2-40B4-BE49-F238E27FC236}">
                <a16:creationId xmlns:a16="http://schemas.microsoft.com/office/drawing/2014/main" id="{77555ED5-2C35-4EEF-9A34-64D6FBFC75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1583" y="1471651"/>
            <a:ext cx="5020680" cy="256961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2" name="Picture 2">
            <a:extLst>
              <a:ext uri="{FF2B5EF4-FFF2-40B4-BE49-F238E27FC236}">
                <a16:creationId xmlns:a16="http://schemas.microsoft.com/office/drawing/2014/main" id="{B55EDFB0-84B6-4ADF-BB22-B6F8D3FE6E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9393" y="2899069"/>
            <a:ext cx="3991998" cy="141660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27FB9ADE-9788-40F0-BA61-3F1C01C222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82785" y="827826"/>
            <a:ext cx="3785214" cy="19438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48772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22" name="Google Shape;222;p33"/>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pic>
        <p:nvPicPr>
          <p:cNvPr id="4100" name="Picture 4">
            <a:extLst>
              <a:ext uri="{FF2B5EF4-FFF2-40B4-BE49-F238E27FC236}">
                <a16:creationId xmlns:a16="http://schemas.microsoft.com/office/drawing/2014/main" id="{5538CD4F-BBFC-4B14-951D-B29ADD010A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46727" y="957163"/>
            <a:ext cx="5958904" cy="3614838"/>
          </a:xfrm>
          <a:prstGeom prst="rect">
            <a:avLst/>
          </a:prstGeom>
          <a:noFill/>
          <a:extLst>
            <a:ext uri="{909E8E84-426E-40DD-AFC4-6F175D3DCCD1}">
              <a14:hiddenFill xmlns:a14="http://schemas.microsoft.com/office/drawing/2010/main">
                <a:solidFill>
                  <a:srgbClr val="FFFFFF"/>
                </a:solidFill>
              </a14:hiddenFill>
            </a:ext>
          </a:extLst>
        </p:spPr>
      </p:pic>
      <p:sp>
        <p:nvSpPr>
          <p:cNvPr id="16" name="文字方塊 15">
            <a:extLst>
              <a:ext uri="{FF2B5EF4-FFF2-40B4-BE49-F238E27FC236}">
                <a16:creationId xmlns:a16="http://schemas.microsoft.com/office/drawing/2014/main" id="{FE54A38B-EA93-4DB1-BE60-1A31B72299D8}"/>
              </a:ext>
            </a:extLst>
          </p:cNvPr>
          <p:cNvSpPr txBox="1"/>
          <p:nvPr/>
        </p:nvSpPr>
        <p:spPr>
          <a:xfrm>
            <a:off x="2590343" y="649386"/>
            <a:ext cx="3414613" cy="307777"/>
          </a:xfrm>
          <a:prstGeom prst="rect">
            <a:avLst/>
          </a:prstGeom>
          <a:noFill/>
        </p:spPr>
        <p:txBody>
          <a:bodyPr wrap="square" rtlCol="0">
            <a:spAutoFit/>
          </a:bodyPr>
          <a:lstStyle/>
          <a:p>
            <a:pPr algn="ctr"/>
            <a:r>
              <a:rPr lang="zh-TW" altLang="en-US" dirty="0"/>
              <a:t>圖表產生</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7"/>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b="1" dirty="0">
                <a:solidFill>
                  <a:schemeClr val="tx1">
                    <a:lumMod val="50000"/>
                  </a:schemeClr>
                </a:solidFill>
              </a:rPr>
              <a:t>前言</a:t>
            </a:r>
            <a:endParaRPr b="1" dirty="0">
              <a:solidFill>
                <a:schemeClr val="tx1">
                  <a:lumMod val="50000"/>
                </a:schemeClr>
              </a:solidFill>
            </a:endParaRPr>
          </a:p>
        </p:txBody>
      </p:sp>
      <p:sp>
        <p:nvSpPr>
          <p:cNvPr id="70" name="Google Shape;70;p17"/>
          <p:cNvSpPr txBox="1">
            <a:spLocks noGrp="1"/>
          </p:cNvSpPr>
          <p:nvPr>
            <p:ph type="body" idx="1"/>
          </p:nvPr>
        </p:nvSpPr>
        <p:spPr>
          <a:xfrm>
            <a:off x="1628275" y="1339427"/>
            <a:ext cx="2866992" cy="3501138"/>
          </a:xfrm>
          <a:prstGeom prst="rect">
            <a:avLst/>
          </a:prstGeom>
        </p:spPr>
        <p:txBody>
          <a:bodyPr spcFirstLastPara="1" wrap="square" lIns="0" tIns="0" rIns="0" bIns="0" anchor="t" anchorCtr="0">
            <a:noAutofit/>
          </a:bodyPr>
          <a:lstStyle/>
          <a:p>
            <a:pPr marL="0" lvl="0" indent="0" algn="l" rtl="0">
              <a:spcBef>
                <a:spcPts val="600"/>
              </a:spcBef>
              <a:spcAft>
                <a:spcPts val="0"/>
              </a:spcAft>
              <a:buClr>
                <a:schemeClr val="dk1"/>
              </a:buClr>
              <a:buSzPts val="1100"/>
              <a:buFont typeface="Arial"/>
              <a:buNone/>
            </a:pPr>
            <a:r>
              <a:rPr lang="zh-TW" altLang="zh-TW" sz="1400" kern="100" dirty="0">
                <a:effectLst/>
                <a:latin typeface="標楷體" panose="03000509000000000000" pitchFamily="65" charset="-120"/>
                <a:ea typeface="標楷體" panose="03000509000000000000" pitchFamily="65" charset="-120"/>
                <a:cs typeface="Times New Roman" panose="02020603050405020304" pitchFamily="18" charset="0"/>
              </a:rPr>
              <a:t>在現今的網路世界裡，每一個網站的建立都會有龐大的資料數據。以股票為目標，當使用者想要製作股票相關的</a:t>
            </a:r>
            <a:r>
              <a:rPr lang="en-US" altLang="zh-TW" sz="1400" kern="100" dirty="0">
                <a:effectLst/>
                <a:latin typeface="標楷體" panose="03000509000000000000" pitchFamily="65" charset="-120"/>
                <a:ea typeface="標楷體" panose="03000509000000000000" pitchFamily="65" charset="-120"/>
                <a:cs typeface="Times New Roman" panose="02020603050405020304" pitchFamily="18" charset="0"/>
              </a:rPr>
              <a:t>app</a:t>
            </a:r>
            <a:r>
              <a:rPr lang="zh-TW" altLang="zh-TW" sz="1400" kern="100" dirty="0">
                <a:effectLst/>
                <a:latin typeface="標楷體" panose="03000509000000000000" pitchFamily="65" charset="-120"/>
                <a:ea typeface="標楷體" panose="03000509000000000000" pitchFamily="65" charset="-120"/>
                <a:cs typeface="Times New Roman" panose="02020603050405020304" pitchFamily="18" charset="0"/>
              </a:rPr>
              <a:t>或是相關的市場調查，那麼就必須要有龐大的資料來應用，因此勢必需要去網路上面慢慢地尋找，這時如果有一個網站能夠直接提供需求資料，那就能省下很多時間。我們的目標是在透過網路爬蟲以及資料庫建立為基礎建造一個能夠提供便利給想要取得龐大資料卻又不想自行爬取資料的使用者，透過網站的功能，提供使用者連接到資料庫去下載所需的目標檔案。</a:t>
            </a:r>
            <a:endParaRPr sz="1400" dirty="0">
              <a:latin typeface="標楷體" panose="03000509000000000000" pitchFamily="65" charset="-120"/>
              <a:ea typeface="標楷體" panose="03000509000000000000" pitchFamily="65" charset="-120"/>
            </a:endParaRPr>
          </a:p>
        </p:txBody>
      </p:sp>
      <p:sp>
        <p:nvSpPr>
          <p:cNvPr id="72" name="Google Shape;72;p1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pic>
        <p:nvPicPr>
          <p:cNvPr id="1028" name="Picture 4">
            <a:extLst>
              <a:ext uri="{FF2B5EF4-FFF2-40B4-BE49-F238E27FC236}">
                <a16:creationId xmlns:a16="http://schemas.microsoft.com/office/drawing/2014/main" id="{6550D215-BAD5-4D67-9307-F9898A82CC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4704" y="1339427"/>
            <a:ext cx="2731021" cy="289261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20"/>
          <p:cNvSpPr txBox="1">
            <a:spLocks noGrp="1"/>
          </p:cNvSpPr>
          <p:nvPr>
            <p:ph type="body" idx="1"/>
          </p:nvPr>
        </p:nvSpPr>
        <p:spPr>
          <a:xfrm>
            <a:off x="3135900" y="1381545"/>
            <a:ext cx="2872200" cy="3340408"/>
          </a:xfrm>
          <a:prstGeom prst="rect">
            <a:avLst/>
          </a:prstGeom>
        </p:spPr>
        <p:txBody>
          <a:bodyPr spcFirstLastPara="1" wrap="square" lIns="0" tIns="0" rIns="0" bIns="0" anchor="ctr" anchorCtr="0">
            <a:noAutofit/>
          </a:bodyPr>
          <a:lstStyle/>
          <a:p>
            <a:pPr marL="76200" indent="0" algn="just">
              <a:buNone/>
            </a:pPr>
            <a:r>
              <a:rPr lang="zh-TW" altLang="zh-TW" sz="1400" kern="100" dirty="0">
                <a:effectLst/>
                <a:latin typeface="標楷體" panose="03000509000000000000" pitchFamily="65" charset="-120"/>
                <a:ea typeface="標楷體" panose="03000509000000000000" pitchFamily="65" charset="-120"/>
              </a:rPr>
              <a:t>網路爬蟲</a:t>
            </a:r>
            <a:r>
              <a:rPr lang="en-US" altLang="zh-TW" sz="1400" kern="100" dirty="0">
                <a:latin typeface="標楷體" panose="03000509000000000000" pitchFamily="65" charset="-120"/>
                <a:ea typeface="標楷體" panose="03000509000000000000" pitchFamily="65" charset="-120"/>
              </a:rPr>
              <a:t>：</a:t>
            </a:r>
            <a:r>
              <a:rPr lang="zh-TW" altLang="zh-TW" sz="1400" kern="100" dirty="0">
                <a:effectLst/>
                <a:latin typeface="標楷體" panose="03000509000000000000" pitchFamily="65" charset="-120"/>
                <a:ea typeface="標楷體" panose="03000509000000000000" pitchFamily="65" charset="-120"/>
              </a:rPr>
              <a:t>使用</a:t>
            </a:r>
            <a:r>
              <a:rPr lang="en-US" altLang="zh-TW" sz="1400" kern="100" dirty="0">
                <a:effectLst/>
                <a:latin typeface="標楷體" panose="03000509000000000000" pitchFamily="65" charset="-120"/>
                <a:ea typeface="標楷體" panose="03000509000000000000" pitchFamily="65" charset="-120"/>
              </a:rPr>
              <a:t>python</a:t>
            </a:r>
            <a:r>
              <a:rPr lang="zh-TW" altLang="zh-TW" sz="1400" kern="100" dirty="0">
                <a:effectLst/>
                <a:latin typeface="標楷體" panose="03000509000000000000" pitchFamily="65" charset="-120"/>
                <a:ea typeface="標楷體" panose="03000509000000000000" pitchFamily="65" charset="-120"/>
              </a:rPr>
              <a:t>為主語言，我們以台灣證券交易所的網站為爬蟲目標， 抓取每日、月、年的成交資訊，並存入資料庫。</a:t>
            </a:r>
            <a:endParaRPr lang="en-US" altLang="zh-TW" sz="1400" kern="100" dirty="0">
              <a:effectLst/>
              <a:latin typeface="標楷體" panose="03000509000000000000" pitchFamily="65" charset="-120"/>
              <a:ea typeface="標楷體" panose="03000509000000000000" pitchFamily="65" charset="-120"/>
            </a:endParaRPr>
          </a:p>
          <a:p>
            <a:pPr marL="76200" indent="0" algn="just">
              <a:buNone/>
            </a:pPr>
            <a:endParaRPr lang="en-US" altLang="zh-TW" sz="1400" kern="100" dirty="0">
              <a:effectLst/>
              <a:latin typeface="標楷體" panose="03000509000000000000" pitchFamily="65" charset="-120"/>
              <a:ea typeface="標楷體" panose="03000509000000000000" pitchFamily="65" charset="-120"/>
            </a:endParaRPr>
          </a:p>
          <a:p>
            <a:pPr marL="76200" indent="0" algn="just">
              <a:buNone/>
            </a:pPr>
            <a:r>
              <a:rPr lang="zh-TW" altLang="zh-TW" sz="1400" kern="100" dirty="0">
                <a:effectLst/>
                <a:latin typeface="標楷體" panose="03000509000000000000" pitchFamily="65" charset="-120"/>
                <a:ea typeface="標楷體" panose="03000509000000000000" pitchFamily="65" charset="-120"/>
              </a:rPr>
              <a:t>資料庫建立</a:t>
            </a:r>
            <a:r>
              <a:rPr lang="en-US" altLang="zh-TW" sz="1400" kern="100" dirty="0">
                <a:latin typeface="標楷體" panose="03000509000000000000" pitchFamily="65" charset="-120"/>
                <a:ea typeface="標楷體" panose="03000509000000000000" pitchFamily="65" charset="-120"/>
              </a:rPr>
              <a:t>：</a:t>
            </a:r>
            <a:r>
              <a:rPr lang="zh-TW" altLang="zh-TW" sz="1400" kern="100" dirty="0">
                <a:effectLst/>
                <a:latin typeface="標楷體" panose="03000509000000000000" pitchFamily="65" charset="-120"/>
                <a:ea typeface="標楷體" panose="03000509000000000000" pitchFamily="65" charset="-120"/>
              </a:rPr>
              <a:t>使用</a:t>
            </a:r>
            <a:r>
              <a:rPr lang="en-US" altLang="zh-TW" sz="1400" kern="100" dirty="0" err="1">
                <a:effectLst/>
                <a:latin typeface="標楷體" panose="03000509000000000000" pitchFamily="65" charset="-120"/>
                <a:ea typeface="標楷體" panose="03000509000000000000" pitchFamily="65" charset="-120"/>
              </a:rPr>
              <a:t>mysql</a:t>
            </a:r>
            <a:r>
              <a:rPr lang="zh-TW" altLang="zh-TW" sz="1400" kern="100" dirty="0">
                <a:effectLst/>
                <a:latin typeface="標楷體" panose="03000509000000000000" pitchFamily="65" charset="-120"/>
                <a:ea typeface="標楷體" panose="03000509000000000000" pitchFamily="65" charset="-120"/>
              </a:rPr>
              <a:t>建立，建立資料庫並儲存</a:t>
            </a:r>
            <a:r>
              <a:rPr lang="zh-TW" altLang="en-US" sz="1400" kern="100" dirty="0">
                <a:effectLst/>
                <a:latin typeface="標楷體" panose="03000509000000000000" pitchFamily="65" charset="-120"/>
                <a:ea typeface="標楷體" panose="03000509000000000000" pitchFamily="65" charset="-120"/>
              </a:rPr>
              <a:t>。</a:t>
            </a:r>
            <a:endParaRPr lang="en-US" altLang="zh-TW" sz="1400" kern="100" dirty="0">
              <a:effectLst/>
              <a:latin typeface="標楷體" panose="03000509000000000000" pitchFamily="65" charset="-120"/>
              <a:ea typeface="標楷體" panose="03000509000000000000" pitchFamily="65" charset="-120"/>
            </a:endParaRPr>
          </a:p>
          <a:p>
            <a:pPr marL="76200" indent="0" algn="just">
              <a:buNone/>
            </a:pPr>
            <a:endParaRPr lang="en-US" altLang="zh-TW" sz="1400" kern="100" dirty="0">
              <a:latin typeface="標楷體" panose="03000509000000000000" pitchFamily="65" charset="-120"/>
              <a:ea typeface="標楷體" panose="03000509000000000000" pitchFamily="65" charset="-120"/>
            </a:endParaRPr>
          </a:p>
          <a:p>
            <a:pPr marL="76200" indent="0" algn="just">
              <a:buNone/>
            </a:pPr>
            <a:r>
              <a:rPr lang="zh-TW" altLang="en-US" sz="1400" kern="100" dirty="0">
                <a:effectLst/>
                <a:latin typeface="標楷體" panose="03000509000000000000" pitchFamily="65" charset="-120"/>
                <a:ea typeface="標楷體" panose="03000509000000000000" pitchFamily="65" charset="-120"/>
              </a:rPr>
              <a:t>網站建立 </a:t>
            </a:r>
            <a:r>
              <a:rPr lang="en-US" altLang="zh-TW" sz="1400" kern="100" dirty="0">
                <a:effectLst/>
                <a:latin typeface="標楷體" panose="03000509000000000000" pitchFamily="65" charset="-120"/>
                <a:ea typeface="標楷體" panose="03000509000000000000" pitchFamily="65" charset="-120"/>
              </a:rPr>
              <a:t>:</a:t>
            </a:r>
            <a:r>
              <a:rPr lang="zh-TW" altLang="en-US" sz="1400" kern="100" dirty="0">
                <a:effectLst/>
                <a:latin typeface="標楷體" panose="03000509000000000000" pitchFamily="65" charset="-120"/>
                <a:ea typeface="標楷體" panose="03000509000000000000" pitchFamily="65" charset="-120"/>
              </a:rPr>
              <a:t> 使用</a:t>
            </a:r>
            <a:r>
              <a:rPr lang="en-US" altLang="zh-TW" sz="1400" kern="100" dirty="0">
                <a:effectLst/>
                <a:latin typeface="標楷體" panose="03000509000000000000" pitchFamily="65" charset="-120"/>
                <a:ea typeface="標楷體" panose="03000509000000000000" pitchFamily="65" charset="-120"/>
              </a:rPr>
              <a:t>HTML</a:t>
            </a:r>
            <a:r>
              <a:rPr lang="zh-TW" altLang="en-US" sz="1400" kern="100" dirty="0">
                <a:latin typeface="標楷體" panose="03000509000000000000" pitchFamily="65" charset="-120"/>
                <a:ea typeface="標楷體" panose="03000509000000000000" pitchFamily="65" charset="-120"/>
              </a:rPr>
              <a:t>搭配</a:t>
            </a:r>
            <a:r>
              <a:rPr lang="en-US" altLang="zh-TW" sz="1400" kern="100" dirty="0">
                <a:latin typeface="標楷體" panose="03000509000000000000" pitchFamily="65" charset="-120"/>
                <a:ea typeface="標楷體" panose="03000509000000000000" pitchFamily="65" charset="-120"/>
              </a:rPr>
              <a:t>CSS</a:t>
            </a:r>
            <a:r>
              <a:rPr lang="zh-TW" altLang="en-US" sz="1400" kern="100" dirty="0">
                <a:latin typeface="標楷體" panose="03000509000000000000" pitchFamily="65" charset="-120"/>
                <a:ea typeface="標楷體" panose="03000509000000000000" pitchFamily="65" charset="-120"/>
              </a:rPr>
              <a:t>及</a:t>
            </a:r>
            <a:r>
              <a:rPr lang="en-US" altLang="zh-TW" sz="1400" kern="100" dirty="0">
                <a:latin typeface="標楷體" panose="03000509000000000000" pitchFamily="65" charset="-120"/>
                <a:ea typeface="標楷體" panose="03000509000000000000" pitchFamily="65" charset="-120"/>
              </a:rPr>
              <a:t>JavaScript </a:t>
            </a:r>
            <a:r>
              <a:rPr lang="zh-TW" altLang="en-US" sz="1400" kern="100" dirty="0">
                <a:latin typeface="標楷體" panose="03000509000000000000" pitchFamily="65" charset="-120"/>
                <a:ea typeface="標楷體" panose="03000509000000000000" pitchFamily="65" charset="-120"/>
              </a:rPr>
              <a:t>建立網頁並使用</a:t>
            </a:r>
            <a:r>
              <a:rPr lang="en-US" altLang="zh-TW" sz="1400" kern="100" dirty="0">
                <a:latin typeface="標楷體" panose="03000509000000000000" pitchFamily="65" charset="-120"/>
                <a:ea typeface="標楷體" panose="03000509000000000000" pitchFamily="65" charset="-120"/>
              </a:rPr>
              <a:t>Python</a:t>
            </a:r>
            <a:r>
              <a:rPr lang="zh-TW" altLang="en-US" sz="1400" kern="100" dirty="0">
                <a:latin typeface="標楷體" panose="03000509000000000000" pitchFamily="65" charset="-120"/>
                <a:ea typeface="標楷體" panose="03000509000000000000" pitchFamily="65" charset="-120"/>
              </a:rPr>
              <a:t>架設後端。</a:t>
            </a:r>
            <a:endParaRPr lang="zh-TW" altLang="zh-TW" sz="1400" kern="100" dirty="0">
              <a:effectLst/>
              <a:latin typeface="標楷體" panose="03000509000000000000" pitchFamily="65" charset="-120"/>
              <a:ea typeface="標楷體" panose="03000509000000000000" pitchFamily="65" charset="-120"/>
            </a:endParaRPr>
          </a:p>
          <a:p>
            <a:pPr marL="0" lvl="0" indent="0" algn="ctr" rtl="0">
              <a:spcBef>
                <a:spcPts val="600"/>
              </a:spcBef>
              <a:spcAft>
                <a:spcPts val="0"/>
              </a:spcAft>
              <a:buNone/>
            </a:pPr>
            <a:endParaRPr sz="2000" dirty="0"/>
          </a:p>
        </p:txBody>
      </p:sp>
      <p:sp>
        <p:nvSpPr>
          <p:cNvPr id="91" name="Google Shape;91;p20"/>
          <p:cNvSpPr txBox="1">
            <a:spLocks noGrp="1"/>
          </p:cNvSpPr>
          <p:nvPr>
            <p:ph type="sldNum" idx="12"/>
          </p:nvPr>
        </p:nvSpPr>
        <p:spPr>
          <a:xfrm>
            <a:off x="4297650" y="4726525"/>
            <a:ext cx="548700" cy="416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2" name="文字方塊 1">
            <a:extLst>
              <a:ext uri="{FF2B5EF4-FFF2-40B4-BE49-F238E27FC236}">
                <a16:creationId xmlns:a16="http://schemas.microsoft.com/office/drawing/2014/main" id="{0AB9D164-D039-43C5-926D-6D97A5DDF4A8}"/>
              </a:ext>
            </a:extLst>
          </p:cNvPr>
          <p:cNvSpPr txBox="1"/>
          <p:nvPr/>
        </p:nvSpPr>
        <p:spPr>
          <a:xfrm>
            <a:off x="3839840" y="992322"/>
            <a:ext cx="1704110" cy="461665"/>
          </a:xfrm>
          <a:prstGeom prst="rect">
            <a:avLst/>
          </a:prstGeom>
          <a:noFill/>
        </p:spPr>
        <p:txBody>
          <a:bodyPr wrap="square" rtlCol="0">
            <a:spAutoFit/>
          </a:bodyPr>
          <a:lstStyle/>
          <a:p>
            <a:r>
              <a:rPr lang="zh-TW" altLang="en-US" sz="2400" dirty="0"/>
              <a:t>開發架構</a:t>
            </a:r>
          </a:p>
        </p:txBody>
      </p:sp>
    </p:spTree>
    <p:extLst>
      <p:ext uri="{BB962C8B-B14F-4D97-AF65-F5344CB8AC3E}">
        <p14:creationId xmlns:p14="http://schemas.microsoft.com/office/powerpoint/2010/main" val="16391728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t>環境介紹</a:t>
            </a:r>
            <a:r>
              <a:rPr lang="en-US" altLang="zh-TW" dirty="0"/>
              <a:t>:HTML</a:t>
            </a:r>
            <a:endParaRPr dirty="0"/>
          </a:p>
        </p:txBody>
      </p:sp>
      <p:sp>
        <p:nvSpPr>
          <p:cNvPr id="146" name="Google Shape;146;p2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sp>
        <p:nvSpPr>
          <p:cNvPr id="149" name="Google Shape;149;p27"/>
          <p:cNvSpPr txBox="1"/>
          <p:nvPr/>
        </p:nvSpPr>
        <p:spPr>
          <a:xfrm>
            <a:off x="1841491" y="1599270"/>
            <a:ext cx="5648608" cy="1615345"/>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altLang="zh-TW" sz="2000" b="0" i="0" dirty="0">
                <a:solidFill>
                  <a:srgbClr val="373737"/>
                </a:solidFill>
                <a:effectLst/>
                <a:latin typeface="Arial" panose="020B0604020202020204" pitchFamily="34" charset="0"/>
              </a:rPr>
              <a:t>HTML</a:t>
            </a:r>
            <a:r>
              <a:rPr lang="zh-TW" altLang="en-US" sz="2000" b="0" i="0" dirty="0">
                <a:solidFill>
                  <a:srgbClr val="373737"/>
                </a:solidFill>
                <a:effectLst/>
                <a:latin typeface="Arial" panose="020B0604020202020204" pitchFamily="34" charset="0"/>
              </a:rPr>
              <a:t>是一種網頁使用的語言，是一種描述超文件的註記語言</a:t>
            </a:r>
            <a:r>
              <a:rPr lang="en-US" altLang="zh-TW" sz="2000" b="0" i="0" dirty="0">
                <a:solidFill>
                  <a:srgbClr val="373737"/>
                </a:solidFill>
                <a:effectLst/>
                <a:latin typeface="Arial" panose="020B0604020202020204" pitchFamily="34" charset="0"/>
              </a:rPr>
              <a:t>SGML</a:t>
            </a:r>
            <a:r>
              <a:rPr lang="zh-TW" altLang="en-US" sz="2000" b="0" i="0" dirty="0">
                <a:solidFill>
                  <a:srgbClr val="373737"/>
                </a:solidFill>
                <a:effectLst/>
                <a:latin typeface="Arial" panose="020B0604020202020204" pitchFamily="34" charset="0"/>
              </a:rPr>
              <a:t>所制訂出的一種網頁語言，基本上現行的瀏覽器都可以讀取</a:t>
            </a:r>
            <a:r>
              <a:rPr lang="en-US" altLang="zh-TW" sz="2000" b="0" i="0" dirty="0">
                <a:solidFill>
                  <a:srgbClr val="373737"/>
                </a:solidFill>
                <a:effectLst/>
                <a:latin typeface="Arial" panose="020B0604020202020204" pitchFamily="34" charset="0"/>
              </a:rPr>
              <a:t>HTML</a:t>
            </a:r>
            <a:r>
              <a:rPr lang="zh-TW" altLang="en-US" sz="2000" b="0" i="0" dirty="0">
                <a:solidFill>
                  <a:srgbClr val="373737"/>
                </a:solidFill>
                <a:effectLst/>
                <a:latin typeface="Arial" panose="020B0604020202020204" pitchFamily="34" charset="0"/>
              </a:rPr>
              <a:t>，使用</a:t>
            </a:r>
            <a:r>
              <a:rPr lang="en-US" altLang="zh-TW" sz="2000" b="0" i="0" dirty="0">
                <a:solidFill>
                  <a:srgbClr val="373737"/>
                </a:solidFill>
                <a:effectLst/>
                <a:latin typeface="Arial" panose="020B0604020202020204" pitchFamily="34" charset="0"/>
              </a:rPr>
              <a:t>HTML</a:t>
            </a:r>
            <a:r>
              <a:rPr lang="zh-TW" altLang="en-US" sz="2000" b="0" i="0" dirty="0">
                <a:solidFill>
                  <a:srgbClr val="373737"/>
                </a:solidFill>
                <a:effectLst/>
                <a:latin typeface="Arial" panose="020B0604020202020204" pitchFamily="34" charset="0"/>
              </a:rPr>
              <a:t>可以編輯設計出網頁，也可以在網頁中加入所有</a:t>
            </a:r>
            <a:r>
              <a:rPr lang="en-US" altLang="zh-TW" sz="2000" b="0" i="0" dirty="0">
                <a:solidFill>
                  <a:srgbClr val="373737"/>
                </a:solidFill>
                <a:effectLst/>
                <a:latin typeface="Arial" panose="020B0604020202020204" pitchFamily="34" charset="0"/>
              </a:rPr>
              <a:t>HTML</a:t>
            </a:r>
            <a:r>
              <a:rPr lang="zh-TW" altLang="en-US" sz="2000" b="0" i="0" dirty="0">
                <a:solidFill>
                  <a:srgbClr val="373737"/>
                </a:solidFill>
                <a:effectLst/>
                <a:latin typeface="Arial" panose="020B0604020202020204" pitchFamily="34" charset="0"/>
              </a:rPr>
              <a:t>語言可支援的方式，例如表格、表單、圖片、文字、連結、程式等等。</a:t>
            </a:r>
            <a:endParaRPr sz="1600" dirty="0">
              <a:solidFill>
                <a:schemeClr val="dk1"/>
              </a:solidFill>
              <a:latin typeface="標楷體" panose="03000509000000000000" pitchFamily="65" charset="-120"/>
              <a:ea typeface="標楷體" panose="03000509000000000000" pitchFamily="65" charset="-120"/>
              <a:cs typeface="Patrick Hand"/>
              <a:sym typeface="Patrick Hand"/>
            </a:endParaRPr>
          </a:p>
        </p:txBody>
      </p:sp>
      <p:grpSp>
        <p:nvGrpSpPr>
          <p:cNvPr id="17" name="Google Shape;208;p32">
            <a:extLst>
              <a:ext uri="{FF2B5EF4-FFF2-40B4-BE49-F238E27FC236}">
                <a16:creationId xmlns:a16="http://schemas.microsoft.com/office/drawing/2014/main" id="{E0FA4943-721A-4E73-9B5A-D9E70B2168AD}"/>
              </a:ext>
            </a:extLst>
          </p:cNvPr>
          <p:cNvGrpSpPr/>
          <p:nvPr/>
        </p:nvGrpSpPr>
        <p:grpSpPr>
          <a:xfrm>
            <a:off x="1443735" y="2063972"/>
            <a:ext cx="423432" cy="190869"/>
            <a:chOff x="2266178" y="2764475"/>
            <a:chExt cx="1792245" cy="232966"/>
          </a:xfrm>
        </p:grpSpPr>
        <p:sp>
          <p:nvSpPr>
            <p:cNvPr id="18" name="Google Shape;209;p32">
              <a:extLst>
                <a:ext uri="{FF2B5EF4-FFF2-40B4-BE49-F238E27FC236}">
                  <a16:creationId xmlns:a16="http://schemas.microsoft.com/office/drawing/2014/main" id="{1172727D-CB19-4858-9255-625B305ECCB8}"/>
                </a:ext>
              </a:extLst>
            </p:cNvPr>
            <p:cNvSpPr/>
            <p:nvPr/>
          </p:nvSpPr>
          <p:spPr>
            <a:xfrm>
              <a:off x="2266178" y="2855800"/>
              <a:ext cx="1683567" cy="102978"/>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0;p32">
              <a:extLst>
                <a:ext uri="{FF2B5EF4-FFF2-40B4-BE49-F238E27FC236}">
                  <a16:creationId xmlns:a16="http://schemas.microsoft.com/office/drawing/2014/main" id="{01617ECC-4E60-4816-ADF0-1313D2F96DFC}"/>
                </a:ext>
              </a:extLst>
            </p:cNvPr>
            <p:cNvSpPr/>
            <p:nvPr/>
          </p:nvSpPr>
          <p:spPr>
            <a:xfrm>
              <a:off x="3870041" y="2764475"/>
              <a:ext cx="188382" cy="232966"/>
            </a:xfrm>
            <a:custGeom>
              <a:avLst/>
              <a:gdLst/>
              <a:ahLst/>
              <a:cxnLst/>
              <a:rect l="l" t="t" r="r" b="b"/>
              <a:pathLst>
                <a:path w="7171" h="8869" extrusionOk="0">
                  <a:moveTo>
                    <a:pt x="5756" y="6510"/>
                  </a:moveTo>
                  <a:lnTo>
                    <a:pt x="5756" y="6604"/>
                  </a:lnTo>
                  <a:lnTo>
                    <a:pt x="5850" y="6604"/>
                  </a:lnTo>
                  <a:lnTo>
                    <a:pt x="5756" y="6510"/>
                  </a:lnTo>
                  <a:close/>
                  <a:moveTo>
                    <a:pt x="2265" y="7925"/>
                  </a:moveTo>
                  <a:lnTo>
                    <a:pt x="2252" y="7965"/>
                  </a:lnTo>
                  <a:lnTo>
                    <a:pt x="2252" y="7965"/>
                  </a:lnTo>
                  <a:lnTo>
                    <a:pt x="2284" y="7953"/>
                  </a:lnTo>
                  <a:lnTo>
                    <a:pt x="2284" y="7953"/>
                  </a:lnTo>
                  <a:lnTo>
                    <a:pt x="2265" y="7925"/>
                  </a:lnTo>
                  <a:close/>
                  <a:moveTo>
                    <a:pt x="567" y="0"/>
                  </a:moveTo>
                  <a:lnTo>
                    <a:pt x="284" y="189"/>
                  </a:lnTo>
                  <a:lnTo>
                    <a:pt x="95" y="472"/>
                  </a:lnTo>
                  <a:lnTo>
                    <a:pt x="1" y="755"/>
                  </a:lnTo>
                  <a:lnTo>
                    <a:pt x="95" y="1038"/>
                  </a:lnTo>
                  <a:lnTo>
                    <a:pt x="190" y="1227"/>
                  </a:lnTo>
                  <a:lnTo>
                    <a:pt x="473" y="1415"/>
                  </a:lnTo>
                  <a:lnTo>
                    <a:pt x="850" y="1321"/>
                  </a:lnTo>
                  <a:lnTo>
                    <a:pt x="661" y="1604"/>
                  </a:lnTo>
                  <a:lnTo>
                    <a:pt x="756" y="1604"/>
                  </a:lnTo>
                  <a:lnTo>
                    <a:pt x="661" y="1793"/>
                  </a:lnTo>
                  <a:lnTo>
                    <a:pt x="661" y="1887"/>
                  </a:lnTo>
                  <a:lnTo>
                    <a:pt x="756" y="1793"/>
                  </a:lnTo>
                  <a:lnTo>
                    <a:pt x="1510" y="1604"/>
                  </a:lnTo>
                  <a:lnTo>
                    <a:pt x="1510" y="1604"/>
                  </a:lnTo>
                  <a:lnTo>
                    <a:pt x="1133" y="2076"/>
                  </a:lnTo>
                  <a:lnTo>
                    <a:pt x="1322" y="2453"/>
                  </a:lnTo>
                  <a:lnTo>
                    <a:pt x="1888" y="2830"/>
                  </a:lnTo>
                  <a:lnTo>
                    <a:pt x="3397" y="3774"/>
                  </a:lnTo>
                  <a:lnTo>
                    <a:pt x="5001" y="4623"/>
                  </a:lnTo>
                  <a:lnTo>
                    <a:pt x="5944" y="5095"/>
                  </a:lnTo>
                  <a:lnTo>
                    <a:pt x="5756" y="5189"/>
                  </a:lnTo>
                  <a:lnTo>
                    <a:pt x="5378" y="5378"/>
                  </a:lnTo>
                  <a:lnTo>
                    <a:pt x="5378" y="5283"/>
                  </a:lnTo>
                  <a:lnTo>
                    <a:pt x="5001" y="5661"/>
                  </a:lnTo>
                  <a:lnTo>
                    <a:pt x="4623" y="5944"/>
                  </a:lnTo>
                  <a:lnTo>
                    <a:pt x="4435" y="6321"/>
                  </a:lnTo>
                  <a:lnTo>
                    <a:pt x="4340" y="6510"/>
                  </a:lnTo>
                  <a:lnTo>
                    <a:pt x="4435" y="6698"/>
                  </a:lnTo>
                  <a:lnTo>
                    <a:pt x="4435" y="6698"/>
                  </a:lnTo>
                  <a:lnTo>
                    <a:pt x="4246" y="6415"/>
                  </a:lnTo>
                  <a:lnTo>
                    <a:pt x="4057" y="6321"/>
                  </a:lnTo>
                  <a:lnTo>
                    <a:pt x="3963" y="6415"/>
                  </a:lnTo>
                  <a:lnTo>
                    <a:pt x="3869" y="6510"/>
                  </a:lnTo>
                  <a:lnTo>
                    <a:pt x="3680" y="6887"/>
                  </a:lnTo>
                  <a:lnTo>
                    <a:pt x="3680" y="7076"/>
                  </a:lnTo>
                  <a:lnTo>
                    <a:pt x="3774" y="7076"/>
                  </a:lnTo>
                  <a:lnTo>
                    <a:pt x="3680" y="7264"/>
                  </a:lnTo>
                  <a:lnTo>
                    <a:pt x="3303" y="7453"/>
                  </a:lnTo>
                  <a:lnTo>
                    <a:pt x="2359" y="7925"/>
                  </a:lnTo>
                  <a:lnTo>
                    <a:pt x="2284" y="7953"/>
                  </a:lnTo>
                  <a:lnTo>
                    <a:pt x="2284" y="7953"/>
                  </a:lnTo>
                  <a:lnTo>
                    <a:pt x="2454" y="8208"/>
                  </a:lnTo>
                  <a:lnTo>
                    <a:pt x="2642" y="8396"/>
                  </a:lnTo>
                  <a:lnTo>
                    <a:pt x="2642" y="8302"/>
                  </a:lnTo>
                  <a:lnTo>
                    <a:pt x="2737" y="8396"/>
                  </a:lnTo>
                  <a:lnTo>
                    <a:pt x="2831" y="8113"/>
                  </a:lnTo>
                  <a:lnTo>
                    <a:pt x="2925" y="7925"/>
                  </a:lnTo>
                  <a:lnTo>
                    <a:pt x="3020" y="7830"/>
                  </a:lnTo>
                  <a:lnTo>
                    <a:pt x="3397" y="7830"/>
                  </a:lnTo>
                  <a:lnTo>
                    <a:pt x="3680" y="7736"/>
                  </a:lnTo>
                  <a:lnTo>
                    <a:pt x="3774" y="7547"/>
                  </a:lnTo>
                  <a:lnTo>
                    <a:pt x="3869" y="7264"/>
                  </a:lnTo>
                  <a:lnTo>
                    <a:pt x="4246" y="7453"/>
                  </a:lnTo>
                  <a:lnTo>
                    <a:pt x="4623" y="7642"/>
                  </a:lnTo>
                  <a:lnTo>
                    <a:pt x="4718" y="7547"/>
                  </a:lnTo>
                  <a:lnTo>
                    <a:pt x="4906" y="7359"/>
                  </a:lnTo>
                  <a:lnTo>
                    <a:pt x="5190" y="7170"/>
                  </a:lnTo>
                  <a:lnTo>
                    <a:pt x="5095" y="7076"/>
                  </a:lnTo>
                  <a:lnTo>
                    <a:pt x="4906" y="6793"/>
                  </a:lnTo>
                  <a:lnTo>
                    <a:pt x="4906" y="6793"/>
                  </a:lnTo>
                  <a:lnTo>
                    <a:pt x="5095" y="6887"/>
                  </a:lnTo>
                  <a:lnTo>
                    <a:pt x="5378" y="6793"/>
                  </a:lnTo>
                  <a:lnTo>
                    <a:pt x="5756" y="6510"/>
                  </a:lnTo>
                  <a:lnTo>
                    <a:pt x="6322" y="6132"/>
                  </a:lnTo>
                  <a:lnTo>
                    <a:pt x="6699" y="5566"/>
                  </a:lnTo>
                  <a:lnTo>
                    <a:pt x="7171" y="5095"/>
                  </a:lnTo>
                  <a:lnTo>
                    <a:pt x="7076" y="4717"/>
                  </a:lnTo>
                  <a:lnTo>
                    <a:pt x="6982" y="4434"/>
                  </a:lnTo>
                  <a:lnTo>
                    <a:pt x="6605" y="3963"/>
                  </a:lnTo>
                  <a:lnTo>
                    <a:pt x="6133" y="3491"/>
                  </a:lnTo>
                  <a:lnTo>
                    <a:pt x="5567" y="3113"/>
                  </a:lnTo>
                  <a:lnTo>
                    <a:pt x="4340" y="2547"/>
                  </a:lnTo>
                  <a:lnTo>
                    <a:pt x="3208" y="1887"/>
                  </a:lnTo>
                  <a:lnTo>
                    <a:pt x="2925" y="1698"/>
                  </a:lnTo>
                  <a:lnTo>
                    <a:pt x="2925" y="1604"/>
                  </a:lnTo>
                  <a:lnTo>
                    <a:pt x="2925" y="1510"/>
                  </a:lnTo>
                  <a:lnTo>
                    <a:pt x="2737" y="1698"/>
                  </a:lnTo>
                  <a:lnTo>
                    <a:pt x="2642" y="1698"/>
                  </a:lnTo>
                  <a:lnTo>
                    <a:pt x="2642" y="1604"/>
                  </a:lnTo>
                  <a:lnTo>
                    <a:pt x="2642" y="1510"/>
                  </a:lnTo>
                  <a:lnTo>
                    <a:pt x="2642" y="1415"/>
                  </a:lnTo>
                  <a:lnTo>
                    <a:pt x="2454" y="1604"/>
                  </a:lnTo>
                  <a:lnTo>
                    <a:pt x="2454" y="1698"/>
                  </a:lnTo>
                  <a:lnTo>
                    <a:pt x="2265" y="1887"/>
                  </a:lnTo>
                  <a:lnTo>
                    <a:pt x="2265" y="1604"/>
                  </a:lnTo>
                  <a:lnTo>
                    <a:pt x="2171" y="1415"/>
                  </a:lnTo>
                  <a:lnTo>
                    <a:pt x="1605" y="944"/>
                  </a:lnTo>
                  <a:lnTo>
                    <a:pt x="1227" y="755"/>
                  </a:lnTo>
                  <a:lnTo>
                    <a:pt x="1039" y="472"/>
                  </a:lnTo>
                  <a:lnTo>
                    <a:pt x="850" y="283"/>
                  </a:lnTo>
                  <a:lnTo>
                    <a:pt x="944" y="0"/>
                  </a:lnTo>
                  <a:close/>
                  <a:moveTo>
                    <a:pt x="2252" y="7965"/>
                  </a:moveTo>
                  <a:lnTo>
                    <a:pt x="850" y="8491"/>
                  </a:lnTo>
                  <a:lnTo>
                    <a:pt x="756" y="8491"/>
                  </a:lnTo>
                  <a:lnTo>
                    <a:pt x="756" y="8774"/>
                  </a:lnTo>
                  <a:lnTo>
                    <a:pt x="944" y="8868"/>
                  </a:lnTo>
                  <a:lnTo>
                    <a:pt x="1133" y="8868"/>
                  </a:lnTo>
                  <a:lnTo>
                    <a:pt x="1605" y="8774"/>
                  </a:lnTo>
                  <a:lnTo>
                    <a:pt x="1793" y="8679"/>
                  </a:lnTo>
                  <a:lnTo>
                    <a:pt x="2076" y="8491"/>
                  </a:lnTo>
                  <a:lnTo>
                    <a:pt x="2171" y="8208"/>
                  </a:lnTo>
                  <a:lnTo>
                    <a:pt x="2252" y="7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圖片 1">
            <a:extLst>
              <a:ext uri="{FF2B5EF4-FFF2-40B4-BE49-F238E27FC236}">
                <a16:creationId xmlns:a16="http://schemas.microsoft.com/office/drawing/2014/main" id="{D438BAB7-5CF7-1404-74F1-F78940A019E9}"/>
              </a:ext>
            </a:extLst>
          </p:cNvPr>
          <p:cNvPicPr>
            <a:picLocks noChangeAspect="1"/>
          </p:cNvPicPr>
          <p:nvPr/>
        </p:nvPicPr>
        <p:blipFill>
          <a:blip r:embed="rId3"/>
          <a:stretch>
            <a:fillRect/>
          </a:stretch>
        </p:blipFill>
        <p:spPr>
          <a:xfrm>
            <a:off x="7386668" y="3371849"/>
            <a:ext cx="1757332" cy="1757332"/>
          </a:xfrm>
          <a:prstGeom prst="rect">
            <a:avLst/>
          </a:prstGeom>
        </p:spPr>
      </p:pic>
    </p:spTree>
    <p:extLst>
      <p:ext uri="{BB962C8B-B14F-4D97-AF65-F5344CB8AC3E}">
        <p14:creationId xmlns:p14="http://schemas.microsoft.com/office/powerpoint/2010/main" val="2613818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CDD8152-ABA7-6249-0E63-AC025EC0B2DC}"/>
              </a:ext>
            </a:extLst>
          </p:cNvPr>
          <p:cNvSpPr>
            <a:spLocks noGrp="1"/>
          </p:cNvSpPr>
          <p:nvPr>
            <p:ph type="title"/>
          </p:nvPr>
        </p:nvSpPr>
        <p:spPr/>
        <p:txBody>
          <a:bodyPr/>
          <a:lstStyle/>
          <a:p>
            <a:r>
              <a:rPr lang="zh-TW" altLang="en-US" dirty="0"/>
              <a:t>環境介紹</a:t>
            </a:r>
            <a:r>
              <a:rPr lang="en-US" altLang="zh-TW" dirty="0"/>
              <a:t>:</a:t>
            </a:r>
            <a:r>
              <a:rPr lang="en-US" altLang="zh-TW" dirty="0" err="1"/>
              <a:t>mysql</a:t>
            </a:r>
            <a:endParaRPr lang="zh-TW" altLang="en-US" dirty="0"/>
          </a:p>
        </p:txBody>
      </p:sp>
      <p:sp>
        <p:nvSpPr>
          <p:cNvPr id="3" name="投影片編號版面配置區 2">
            <a:extLst>
              <a:ext uri="{FF2B5EF4-FFF2-40B4-BE49-F238E27FC236}">
                <a16:creationId xmlns:a16="http://schemas.microsoft.com/office/drawing/2014/main" id="{8028C533-5396-7222-BED3-6693DC345D48}"/>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sp>
        <p:nvSpPr>
          <p:cNvPr id="4" name="文字方塊 3">
            <a:extLst>
              <a:ext uri="{FF2B5EF4-FFF2-40B4-BE49-F238E27FC236}">
                <a16:creationId xmlns:a16="http://schemas.microsoft.com/office/drawing/2014/main" id="{FD5C6A07-3C3C-323F-799A-1A0306025606}"/>
              </a:ext>
            </a:extLst>
          </p:cNvPr>
          <p:cNvSpPr txBox="1"/>
          <p:nvPr/>
        </p:nvSpPr>
        <p:spPr>
          <a:xfrm>
            <a:off x="2303720" y="1637414"/>
            <a:ext cx="4791740" cy="1631216"/>
          </a:xfrm>
          <a:prstGeom prst="rect">
            <a:avLst/>
          </a:prstGeom>
          <a:noFill/>
        </p:spPr>
        <p:txBody>
          <a:bodyPr wrap="square" rtlCol="0">
            <a:spAutoFit/>
          </a:bodyPr>
          <a:lstStyle/>
          <a:p>
            <a:r>
              <a:rPr lang="en-US" altLang="zh-TW" sz="2000" b="0" i="0" dirty="0">
                <a:solidFill>
                  <a:srgbClr val="202122"/>
                </a:solidFill>
                <a:effectLst/>
                <a:latin typeface="Arial" panose="020B0604020202020204" pitchFamily="34" charset="0"/>
              </a:rPr>
              <a:t>MySQL</a:t>
            </a:r>
            <a:r>
              <a:rPr lang="zh-TW" altLang="en-US" sz="2000" b="0" i="0" dirty="0">
                <a:solidFill>
                  <a:srgbClr val="202122"/>
                </a:solidFill>
                <a:effectLst/>
                <a:latin typeface="Arial" panose="020B0604020202020204" pitchFamily="34" charset="0"/>
              </a:rPr>
              <a:t>在過去由於效能高、成本低、可靠性好，已經成為最流行的開源資料庫，因此被廣泛地應用在</a:t>
            </a:r>
            <a:r>
              <a:rPr lang="en-US" altLang="zh-TW" sz="2000" b="0" i="0" u="none" strike="noStrike" dirty="0">
                <a:solidFill>
                  <a:srgbClr val="0645AD"/>
                </a:solidFill>
                <a:effectLst/>
                <a:latin typeface="Arial" panose="020B0604020202020204" pitchFamily="34" charset="0"/>
                <a:hlinkClick r:id="rId2" tooltip="Internet"/>
              </a:rPr>
              <a:t>Internet</a:t>
            </a:r>
            <a:r>
              <a:rPr lang="zh-TW" altLang="en-US" sz="2000" b="0" i="0" dirty="0">
                <a:solidFill>
                  <a:srgbClr val="202122"/>
                </a:solidFill>
                <a:effectLst/>
                <a:latin typeface="Arial" panose="020B0604020202020204" pitchFamily="34" charset="0"/>
              </a:rPr>
              <a:t>上的中小型網站中。隨著</a:t>
            </a:r>
            <a:r>
              <a:rPr lang="en-US" altLang="zh-TW" sz="2000" b="0" i="0" dirty="0">
                <a:solidFill>
                  <a:srgbClr val="202122"/>
                </a:solidFill>
                <a:effectLst/>
                <a:latin typeface="Arial" panose="020B0604020202020204" pitchFamily="34" charset="0"/>
              </a:rPr>
              <a:t>MySQL</a:t>
            </a:r>
            <a:r>
              <a:rPr lang="zh-TW" altLang="en-US" sz="2000" b="0" i="0" dirty="0">
                <a:solidFill>
                  <a:srgbClr val="202122"/>
                </a:solidFill>
                <a:effectLst/>
                <a:latin typeface="Arial" panose="020B0604020202020204" pitchFamily="34" charset="0"/>
              </a:rPr>
              <a:t>的不斷成熟，它也逐漸用於更多大規模網站和應用</a:t>
            </a:r>
            <a:endParaRPr lang="zh-TW" altLang="en-US" sz="2000" dirty="0"/>
          </a:p>
        </p:txBody>
      </p:sp>
    </p:spTree>
    <p:extLst>
      <p:ext uri="{BB962C8B-B14F-4D97-AF65-F5344CB8AC3E}">
        <p14:creationId xmlns:p14="http://schemas.microsoft.com/office/powerpoint/2010/main" val="31139160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FD0AA89-9502-7D98-F262-3955C4C7AB66}"/>
              </a:ext>
            </a:extLst>
          </p:cNvPr>
          <p:cNvSpPr>
            <a:spLocks noGrp="1"/>
          </p:cNvSpPr>
          <p:nvPr>
            <p:ph type="title"/>
          </p:nvPr>
        </p:nvSpPr>
        <p:spPr/>
        <p:txBody>
          <a:bodyPr/>
          <a:lstStyle/>
          <a:p>
            <a:r>
              <a:rPr lang="zh-TW" altLang="en-US" dirty="0"/>
              <a:t>環境介紹</a:t>
            </a:r>
            <a:r>
              <a:rPr lang="en-US" altLang="zh-TW" dirty="0"/>
              <a:t>:</a:t>
            </a:r>
            <a:r>
              <a:rPr lang="en-US" altLang="zh-TW" dirty="0" err="1"/>
              <a:t>mysql</a:t>
            </a:r>
            <a:r>
              <a:rPr lang="zh-TW" altLang="en-US" dirty="0"/>
              <a:t> </a:t>
            </a:r>
            <a:r>
              <a:rPr lang="en-US" altLang="zh-TW" dirty="0"/>
              <a:t>workbench</a:t>
            </a:r>
            <a:endParaRPr lang="zh-TW" altLang="en-US" dirty="0"/>
          </a:p>
        </p:txBody>
      </p:sp>
      <p:sp>
        <p:nvSpPr>
          <p:cNvPr id="3" name="投影片編號版面配置區 2">
            <a:extLst>
              <a:ext uri="{FF2B5EF4-FFF2-40B4-BE49-F238E27FC236}">
                <a16:creationId xmlns:a16="http://schemas.microsoft.com/office/drawing/2014/main" id="{AA8E5A01-A80E-4C5E-3001-0B172A59031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pic>
        <p:nvPicPr>
          <p:cNvPr id="7" name="圖片 6">
            <a:extLst>
              <a:ext uri="{FF2B5EF4-FFF2-40B4-BE49-F238E27FC236}">
                <a16:creationId xmlns:a16="http://schemas.microsoft.com/office/drawing/2014/main" id="{276149D6-D087-F987-DC4F-79BC05A06F32}"/>
              </a:ext>
            </a:extLst>
          </p:cNvPr>
          <p:cNvPicPr>
            <a:picLocks noChangeAspect="1"/>
          </p:cNvPicPr>
          <p:nvPr/>
        </p:nvPicPr>
        <p:blipFill>
          <a:blip r:embed="rId2"/>
          <a:stretch>
            <a:fillRect/>
          </a:stretch>
        </p:blipFill>
        <p:spPr>
          <a:xfrm>
            <a:off x="2174450" y="1559441"/>
            <a:ext cx="4795100" cy="2561389"/>
          </a:xfrm>
          <a:prstGeom prst="rect">
            <a:avLst/>
          </a:prstGeom>
        </p:spPr>
      </p:pic>
    </p:spTree>
    <p:extLst>
      <p:ext uri="{BB962C8B-B14F-4D97-AF65-F5344CB8AC3E}">
        <p14:creationId xmlns:p14="http://schemas.microsoft.com/office/powerpoint/2010/main" val="34711729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t>環境介紹</a:t>
            </a:r>
            <a:r>
              <a:rPr lang="en-US" altLang="zh-TW" dirty="0"/>
              <a:t>:CSS</a:t>
            </a:r>
            <a:endParaRPr dirty="0"/>
          </a:p>
        </p:txBody>
      </p:sp>
      <p:sp>
        <p:nvSpPr>
          <p:cNvPr id="146" name="Google Shape;146;p2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149" name="Google Shape;149;p27"/>
          <p:cNvSpPr txBox="1"/>
          <p:nvPr/>
        </p:nvSpPr>
        <p:spPr>
          <a:xfrm>
            <a:off x="1841491" y="1599270"/>
            <a:ext cx="5648608" cy="1615345"/>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altLang="zh-TW" sz="2000" b="0" i="0" dirty="0">
                <a:solidFill>
                  <a:srgbClr val="373737"/>
                </a:solidFill>
                <a:effectLst/>
                <a:latin typeface="Arial" panose="020B0604020202020204" pitchFamily="34" charset="0"/>
              </a:rPr>
              <a:t>CSS (Cascading Style Sheets) </a:t>
            </a:r>
            <a:r>
              <a:rPr lang="zh-TW" altLang="en-US" sz="2000" b="0" i="0" dirty="0">
                <a:solidFill>
                  <a:srgbClr val="373737"/>
                </a:solidFill>
                <a:effectLst/>
                <a:latin typeface="Arial" panose="020B0604020202020204" pitchFamily="34" charset="0"/>
              </a:rPr>
              <a:t>階層樣式表，用來幫結構化文件</a:t>
            </a:r>
            <a:r>
              <a:rPr lang="en-US" altLang="zh-TW" sz="2000" b="0" i="0" dirty="0">
                <a:solidFill>
                  <a:srgbClr val="373737"/>
                </a:solidFill>
                <a:effectLst/>
                <a:latin typeface="Arial" panose="020B0604020202020204" pitchFamily="34" charset="0"/>
              </a:rPr>
              <a:t>(HTML/XML) </a:t>
            </a:r>
            <a:r>
              <a:rPr lang="zh-TW" altLang="en-US" sz="2000" b="0" i="0" dirty="0">
                <a:solidFill>
                  <a:srgbClr val="373737"/>
                </a:solidFill>
                <a:effectLst/>
                <a:latin typeface="Arial" panose="020B0604020202020204" pitchFamily="34" charset="0"/>
              </a:rPr>
              <a:t>添加樣式的電腦語言。也就是說，它是一種風格頁面語言，能在</a:t>
            </a:r>
            <a:r>
              <a:rPr lang="en-US" altLang="zh-TW" sz="2000" b="0" i="0" dirty="0">
                <a:solidFill>
                  <a:srgbClr val="373737"/>
                </a:solidFill>
                <a:effectLst/>
                <a:latin typeface="Arial" panose="020B0604020202020204" pitchFamily="34" charset="0"/>
              </a:rPr>
              <a:t>HTML</a:t>
            </a:r>
            <a:r>
              <a:rPr lang="zh-TW" altLang="en-US" sz="2000" b="0" i="0" dirty="0">
                <a:solidFill>
                  <a:srgbClr val="373737"/>
                </a:solidFill>
                <a:effectLst/>
                <a:latin typeface="Arial" panose="020B0604020202020204" pitchFamily="34" charset="0"/>
              </a:rPr>
              <a:t>文件中，套上不同的頁面樣式，比如字級</a:t>
            </a:r>
            <a:r>
              <a:rPr lang="en-US" altLang="zh-TW" sz="2000" b="0" i="0" dirty="0">
                <a:solidFill>
                  <a:srgbClr val="373737"/>
                </a:solidFill>
                <a:effectLst/>
                <a:latin typeface="Arial" panose="020B0604020202020204" pitchFamily="34" charset="0"/>
              </a:rPr>
              <a:t>18px</a:t>
            </a:r>
            <a:r>
              <a:rPr lang="zh-TW" altLang="en-US" sz="2000" b="0" i="0" dirty="0">
                <a:solidFill>
                  <a:srgbClr val="373737"/>
                </a:solidFill>
                <a:effectLst/>
                <a:latin typeface="Arial" panose="020B0604020202020204" pitchFamily="34" charset="0"/>
              </a:rPr>
              <a:t>或是將文字變成紅色</a:t>
            </a:r>
            <a:r>
              <a:rPr lang="en-US" altLang="zh-TW" sz="2000" b="0" i="0" dirty="0">
                <a:solidFill>
                  <a:srgbClr val="373737"/>
                </a:solidFill>
                <a:effectLst/>
                <a:latin typeface="Arial" panose="020B0604020202020204" pitchFamily="34" charset="0"/>
              </a:rPr>
              <a:t>…</a:t>
            </a:r>
            <a:r>
              <a:rPr lang="zh-TW" altLang="en-US" sz="2000" b="0" i="0" dirty="0">
                <a:solidFill>
                  <a:srgbClr val="373737"/>
                </a:solidFill>
                <a:effectLst/>
                <a:latin typeface="Arial" panose="020B0604020202020204" pitchFamily="34" charset="0"/>
              </a:rPr>
              <a:t>等。</a:t>
            </a:r>
            <a:endParaRPr lang="zh-TW" altLang="en-US" sz="1600" dirty="0">
              <a:solidFill>
                <a:schemeClr val="dk1"/>
              </a:solidFill>
              <a:latin typeface="標楷體" panose="03000509000000000000" pitchFamily="65" charset="-120"/>
              <a:ea typeface="標楷體" panose="03000509000000000000" pitchFamily="65" charset="-120"/>
              <a:cs typeface="Patrick Hand"/>
              <a:sym typeface="Patrick Hand"/>
            </a:endParaRPr>
          </a:p>
        </p:txBody>
      </p:sp>
      <p:grpSp>
        <p:nvGrpSpPr>
          <p:cNvPr id="17" name="Google Shape;208;p32">
            <a:extLst>
              <a:ext uri="{FF2B5EF4-FFF2-40B4-BE49-F238E27FC236}">
                <a16:creationId xmlns:a16="http://schemas.microsoft.com/office/drawing/2014/main" id="{E0FA4943-721A-4E73-9B5A-D9E70B2168AD}"/>
              </a:ext>
            </a:extLst>
          </p:cNvPr>
          <p:cNvGrpSpPr/>
          <p:nvPr/>
        </p:nvGrpSpPr>
        <p:grpSpPr>
          <a:xfrm>
            <a:off x="1443735" y="2063972"/>
            <a:ext cx="423432" cy="190869"/>
            <a:chOff x="2266178" y="2764475"/>
            <a:chExt cx="1792245" cy="232966"/>
          </a:xfrm>
        </p:grpSpPr>
        <p:sp>
          <p:nvSpPr>
            <p:cNvPr id="18" name="Google Shape;209;p32">
              <a:extLst>
                <a:ext uri="{FF2B5EF4-FFF2-40B4-BE49-F238E27FC236}">
                  <a16:creationId xmlns:a16="http://schemas.microsoft.com/office/drawing/2014/main" id="{1172727D-CB19-4858-9255-625B305ECCB8}"/>
                </a:ext>
              </a:extLst>
            </p:cNvPr>
            <p:cNvSpPr/>
            <p:nvPr/>
          </p:nvSpPr>
          <p:spPr>
            <a:xfrm>
              <a:off x="2266178" y="2855800"/>
              <a:ext cx="1683567" cy="102978"/>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0;p32">
              <a:extLst>
                <a:ext uri="{FF2B5EF4-FFF2-40B4-BE49-F238E27FC236}">
                  <a16:creationId xmlns:a16="http://schemas.microsoft.com/office/drawing/2014/main" id="{01617ECC-4E60-4816-ADF0-1313D2F96DFC}"/>
                </a:ext>
              </a:extLst>
            </p:cNvPr>
            <p:cNvSpPr/>
            <p:nvPr/>
          </p:nvSpPr>
          <p:spPr>
            <a:xfrm>
              <a:off x="3870041" y="2764475"/>
              <a:ext cx="188382" cy="232966"/>
            </a:xfrm>
            <a:custGeom>
              <a:avLst/>
              <a:gdLst/>
              <a:ahLst/>
              <a:cxnLst/>
              <a:rect l="l" t="t" r="r" b="b"/>
              <a:pathLst>
                <a:path w="7171" h="8869" extrusionOk="0">
                  <a:moveTo>
                    <a:pt x="5756" y="6510"/>
                  </a:moveTo>
                  <a:lnTo>
                    <a:pt x="5756" y="6604"/>
                  </a:lnTo>
                  <a:lnTo>
                    <a:pt x="5850" y="6604"/>
                  </a:lnTo>
                  <a:lnTo>
                    <a:pt x="5756" y="6510"/>
                  </a:lnTo>
                  <a:close/>
                  <a:moveTo>
                    <a:pt x="2265" y="7925"/>
                  </a:moveTo>
                  <a:lnTo>
                    <a:pt x="2252" y="7965"/>
                  </a:lnTo>
                  <a:lnTo>
                    <a:pt x="2252" y="7965"/>
                  </a:lnTo>
                  <a:lnTo>
                    <a:pt x="2284" y="7953"/>
                  </a:lnTo>
                  <a:lnTo>
                    <a:pt x="2284" y="7953"/>
                  </a:lnTo>
                  <a:lnTo>
                    <a:pt x="2265" y="7925"/>
                  </a:lnTo>
                  <a:close/>
                  <a:moveTo>
                    <a:pt x="567" y="0"/>
                  </a:moveTo>
                  <a:lnTo>
                    <a:pt x="284" y="189"/>
                  </a:lnTo>
                  <a:lnTo>
                    <a:pt x="95" y="472"/>
                  </a:lnTo>
                  <a:lnTo>
                    <a:pt x="1" y="755"/>
                  </a:lnTo>
                  <a:lnTo>
                    <a:pt x="95" y="1038"/>
                  </a:lnTo>
                  <a:lnTo>
                    <a:pt x="190" y="1227"/>
                  </a:lnTo>
                  <a:lnTo>
                    <a:pt x="473" y="1415"/>
                  </a:lnTo>
                  <a:lnTo>
                    <a:pt x="850" y="1321"/>
                  </a:lnTo>
                  <a:lnTo>
                    <a:pt x="661" y="1604"/>
                  </a:lnTo>
                  <a:lnTo>
                    <a:pt x="756" y="1604"/>
                  </a:lnTo>
                  <a:lnTo>
                    <a:pt x="661" y="1793"/>
                  </a:lnTo>
                  <a:lnTo>
                    <a:pt x="661" y="1887"/>
                  </a:lnTo>
                  <a:lnTo>
                    <a:pt x="756" y="1793"/>
                  </a:lnTo>
                  <a:lnTo>
                    <a:pt x="1510" y="1604"/>
                  </a:lnTo>
                  <a:lnTo>
                    <a:pt x="1510" y="1604"/>
                  </a:lnTo>
                  <a:lnTo>
                    <a:pt x="1133" y="2076"/>
                  </a:lnTo>
                  <a:lnTo>
                    <a:pt x="1322" y="2453"/>
                  </a:lnTo>
                  <a:lnTo>
                    <a:pt x="1888" y="2830"/>
                  </a:lnTo>
                  <a:lnTo>
                    <a:pt x="3397" y="3774"/>
                  </a:lnTo>
                  <a:lnTo>
                    <a:pt x="5001" y="4623"/>
                  </a:lnTo>
                  <a:lnTo>
                    <a:pt x="5944" y="5095"/>
                  </a:lnTo>
                  <a:lnTo>
                    <a:pt x="5756" y="5189"/>
                  </a:lnTo>
                  <a:lnTo>
                    <a:pt x="5378" y="5378"/>
                  </a:lnTo>
                  <a:lnTo>
                    <a:pt x="5378" y="5283"/>
                  </a:lnTo>
                  <a:lnTo>
                    <a:pt x="5001" y="5661"/>
                  </a:lnTo>
                  <a:lnTo>
                    <a:pt x="4623" y="5944"/>
                  </a:lnTo>
                  <a:lnTo>
                    <a:pt x="4435" y="6321"/>
                  </a:lnTo>
                  <a:lnTo>
                    <a:pt x="4340" y="6510"/>
                  </a:lnTo>
                  <a:lnTo>
                    <a:pt x="4435" y="6698"/>
                  </a:lnTo>
                  <a:lnTo>
                    <a:pt x="4435" y="6698"/>
                  </a:lnTo>
                  <a:lnTo>
                    <a:pt x="4246" y="6415"/>
                  </a:lnTo>
                  <a:lnTo>
                    <a:pt x="4057" y="6321"/>
                  </a:lnTo>
                  <a:lnTo>
                    <a:pt x="3963" y="6415"/>
                  </a:lnTo>
                  <a:lnTo>
                    <a:pt x="3869" y="6510"/>
                  </a:lnTo>
                  <a:lnTo>
                    <a:pt x="3680" y="6887"/>
                  </a:lnTo>
                  <a:lnTo>
                    <a:pt x="3680" y="7076"/>
                  </a:lnTo>
                  <a:lnTo>
                    <a:pt x="3774" y="7076"/>
                  </a:lnTo>
                  <a:lnTo>
                    <a:pt x="3680" y="7264"/>
                  </a:lnTo>
                  <a:lnTo>
                    <a:pt x="3303" y="7453"/>
                  </a:lnTo>
                  <a:lnTo>
                    <a:pt x="2359" y="7925"/>
                  </a:lnTo>
                  <a:lnTo>
                    <a:pt x="2284" y="7953"/>
                  </a:lnTo>
                  <a:lnTo>
                    <a:pt x="2284" y="7953"/>
                  </a:lnTo>
                  <a:lnTo>
                    <a:pt x="2454" y="8208"/>
                  </a:lnTo>
                  <a:lnTo>
                    <a:pt x="2642" y="8396"/>
                  </a:lnTo>
                  <a:lnTo>
                    <a:pt x="2642" y="8302"/>
                  </a:lnTo>
                  <a:lnTo>
                    <a:pt x="2737" y="8396"/>
                  </a:lnTo>
                  <a:lnTo>
                    <a:pt x="2831" y="8113"/>
                  </a:lnTo>
                  <a:lnTo>
                    <a:pt x="2925" y="7925"/>
                  </a:lnTo>
                  <a:lnTo>
                    <a:pt x="3020" y="7830"/>
                  </a:lnTo>
                  <a:lnTo>
                    <a:pt x="3397" y="7830"/>
                  </a:lnTo>
                  <a:lnTo>
                    <a:pt x="3680" y="7736"/>
                  </a:lnTo>
                  <a:lnTo>
                    <a:pt x="3774" y="7547"/>
                  </a:lnTo>
                  <a:lnTo>
                    <a:pt x="3869" y="7264"/>
                  </a:lnTo>
                  <a:lnTo>
                    <a:pt x="4246" y="7453"/>
                  </a:lnTo>
                  <a:lnTo>
                    <a:pt x="4623" y="7642"/>
                  </a:lnTo>
                  <a:lnTo>
                    <a:pt x="4718" y="7547"/>
                  </a:lnTo>
                  <a:lnTo>
                    <a:pt x="4906" y="7359"/>
                  </a:lnTo>
                  <a:lnTo>
                    <a:pt x="5190" y="7170"/>
                  </a:lnTo>
                  <a:lnTo>
                    <a:pt x="5095" y="7076"/>
                  </a:lnTo>
                  <a:lnTo>
                    <a:pt x="4906" y="6793"/>
                  </a:lnTo>
                  <a:lnTo>
                    <a:pt x="4906" y="6793"/>
                  </a:lnTo>
                  <a:lnTo>
                    <a:pt x="5095" y="6887"/>
                  </a:lnTo>
                  <a:lnTo>
                    <a:pt x="5378" y="6793"/>
                  </a:lnTo>
                  <a:lnTo>
                    <a:pt x="5756" y="6510"/>
                  </a:lnTo>
                  <a:lnTo>
                    <a:pt x="6322" y="6132"/>
                  </a:lnTo>
                  <a:lnTo>
                    <a:pt x="6699" y="5566"/>
                  </a:lnTo>
                  <a:lnTo>
                    <a:pt x="7171" y="5095"/>
                  </a:lnTo>
                  <a:lnTo>
                    <a:pt x="7076" y="4717"/>
                  </a:lnTo>
                  <a:lnTo>
                    <a:pt x="6982" y="4434"/>
                  </a:lnTo>
                  <a:lnTo>
                    <a:pt x="6605" y="3963"/>
                  </a:lnTo>
                  <a:lnTo>
                    <a:pt x="6133" y="3491"/>
                  </a:lnTo>
                  <a:lnTo>
                    <a:pt x="5567" y="3113"/>
                  </a:lnTo>
                  <a:lnTo>
                    <a:pt x="4340" y="2547"/>
                  </a:lnTo>
                  <a:lnTo>
                    <a:pt x="3208" y="1887"/>
                  </a:lnTo>
                  <a:lnTo>
                    <a:pt x="2925" y="1698"/>
                  </a:lnTo>
                  <a:lnTo>
                    <a:pt x="2925" y="1604"/>
                  </a:lnTo>
                  <a:lnTo>
                    <a:pt x="2925" y="1510"/>
                  </a:lnTo>
                  <a:lnTo>
                    <a:pt x="2737" y="1698"/>
                  </a:lnTo>
                  <a:lnTo>
                    <a:pt x="2642" y="1698"/>
                  </a:lnTo>
                  <a:lnTo>
                    <a:pt x="2642" y="1604"/>
                  </a:lnTo>
                  <a:lnTo>
                    <a:pt x="2642" y="1510"/>
                  </a:lnTo>
                  <a:lnTo>
                    <a:pt x="2642" y="1415"/>
                  </a:lnTo>
                  <a:lnTo>
                    <a:pt x="2454" y="1604"/>
                  </a:lnTo>
                  <a:lnTo>
                    <a:pt x="2454" y="1698"/>
                  </a:lnTo>
                  <a:lnTo>
                    <a:pt x="2265" y="1887"/>
                  </a:lnTo>
                  <a:lnTo>
                    <a:pt x="2265" y="1604"/>
                  </a:lnTo>
                  <a:lnTo>
                    <a:pt x="2171" y="1415"/>
                  </a:lnTo>
                  <a:lnTo>
                    <a:pt x="1605" y="944"/>
                  </a:lnTo>
                  <a:lnTo>
                    <a:pt x="1227" y="755"/>
                  </a:lnTo>
                  <a:lnTo>
                    <a:pt x="1039" y="472"/>
                  </a:lnTo>
                  <a:lnTo>
                    <a:pt x="850" y="283"/>
                  </a:lnTo>
                  <a:lnTo>
                    <a:pt x="944" y="0"/>
                  </a:lnTo>
                  <a:close/>
                  <a:moveTo>
                    <a:pt x="2252" y="7965"/>
                  </a:moveTo>
                  <a:lnTo>
                    <a:pt x="850" y="8491"/>
                  </a:lnTo>
                  <a:lnTo>
                    <a:pt x="756" y="8491"/>
                  </a:lnTo>
                  <a:lnTo>
                    <a:pt x="756" y="8774"/>
                  </a:lnTo>
                  <a:lnTo>
                    <a:pt x="944" y="8868"/>
                  </a:lnTo>
                  <a:lnTo>
                    <a:pt x="1133" y="8868"/>
                  </a:lnTo>
                  <a:lnTo>
                    <a:pt x="1605" y="8774"/>
                  </a:lnTo>
                  <a:lnTo>
                    <a:pt x="1793" y="8679"/>
                  </a:lnTo>
                  <a:lnTo>
                    <a:pt x="2076" y="8491"/>
                  </a:lnTo>
                  <a:lnTo>
                    <a:pt x="2171" y="8208"/>
                  </a:lnTo>
                  <a:lnTo>
                    <a:pt x="2252" y="7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圖片 4">
            <a:extLst>
              <a:ext uri="{FF2B5EF4-FFF2-40B4-BE49-F238E27FC236}">
                <a16:creationId xmlns:a16="http://schemas.microsoft.com/office/drawing/2014/main" id="{E4A37EF9-1753-C073-1334-7A386C3A654F}"/>
              </a:ext>
            </a:extLst>
          </p:cNvPr>
          <p:cNvPicPr>
            <a:picLocks noChangeAspect="1"/>
          </p:cNvPicPr>
          <p:nvPr/>
        </p:nvPicPr>
        <p:blipFill>
          <a:blip r:embed="rId3"/>
          <a:stretch>
            <a:fillRect/>
          </a:stretch>
        </p:blipFill>
        <p:spPr>
          <a:xfrm>
            <a:off x="7302509" y="3106120"/>
            <a:ext cx="1398579" cy="1980230"/>
          </a:xfrm>
          <a:prstGeom prst="rect">
            <a:avLst/>
          </a:prstGeom>
        </p:spPr>
      </p:pic>
    </p:spTree>
    <p:extLst>
      <p:ext uri="{BB962C8B-B14F-4D97-AF65-F5344CB8AC3E}">
        <p14:creationId xmlns:p14="http://schemas.microsoft.com/office/powerpoint/2010/main" val="500936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txBox="1">
            <a:spLocks noGrp="1"/>
          </p:cNvSpPr>
          <p:nvPr>
            <p:ph type="title"/>
          </p:nvPr>
        </p:nvSpPr>
        <p:spPr>
          <a:xfrm>
            <a:off x="1628275" y="810800"/>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t>環境介紹</a:t>
            </a:r>
            <a:r>
              <a:rPr lang="en-US" altLang="zh-TW" dirty="0"/>
              <a:t>:</a:t>
            </a:r>
            <a:r>
              <a:rPr lang="en-US" altLang="zh-TW" sz="2400" b="0" i="0" dirty="0">
                <a:solidFill>
                  <a:srgbClr val="373737"/>
                </a:solidFill>
                <a:effectLst/>
                <a:latin typeface="Arial" panose="020B0604020202020204" pitchFamily="34" charset="0"/>
              </a:rPr>
              <a:t> JavaScript</a:t>
            </a:r>
            <a:endParaRPr dirty="0"/>
          </a:p>
        </p:txBody>
      </p:sp>
      <p:sp>
        <p:nvSpPr>
          <p:cNvPr id="146" name="Google Shape;146;p2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149" name="Google Shape;149;p27"/>
          <p:cNvSpPr txBox="1"/>
          <p:nvPr/>
        </p:nvSpPr>
        <p:spPr>
          <a:xfrm>
            <a:off x="1841491" y="1599270"/>
            <a:ext cx="5648608" cy="1615345"/>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altLang="zh-TW" sz="2000" b="0" i="0" dirty="0">
                <a:solidFill>
                  <a:srgbClr val="373737"/>
                </a:solidFill>
                <a:effectLst/>
                <a:latin typeface="Arial" panose="020B0604020202020204" pitchFamily="34" charset="0"/>
              </a:rPr>
              <a:t>JavaScript </a:t>
            </a:r>
            <a:r>
              <a:rPr lang="zh-TW" altLang="en-US" sz="2000" b="0" i="0" dirty="0">
                <a:solidFill>
                  <a:srgbClr val="373737"/>
                </a:solidFill>
                <a:effectLst/>
                <a:latin typeface="Arial" panose="020B0604020202020204" pitchFamily="34" charset="0"/>
              </a:rPr>
              <a:t>是一種開發人員用來建立互動式網頁的程式設計語言。從重新整理社交媒體饋送到顯示動畫與互動式地圖，</a:t>
            </a:r>
            <a:r>
              <a:rPr lang="en-US" altLang="zh-TW" sz="2000" b="0" i="0" dirty="0">
                <a:solidFill>
                  <a:srgbClr val="373737"/>
                </a:solidFill>
                <a:effectLst/>
                <a:latin typeface="Arial" panose="020B0604020202020204" pitchFamily="34" charset="0"/>
              </a:rPr>
              <a:t>JavaScript </a:t>
            </a:r>
            <a:r>
              <a:rPr lang="zh-TW" altLang="en-US" sz="2000" b="0" i="0" dirty="0">
                <a:solidFill>
                  <a:srgbClr val="373737"/>
                </a:solidFill>
                <a:effectLst/>
                <a:latin typeface="Arial" panose="020B0604020202020204" pitchFamily="34" charset="0"/>
              </a:rPr>
              <a:t>的功能可以提升使用者體驗。</a:t>
            </a:r>
            <a:r>
              <a:rPr lang="en-US" altLang="zh-TW" sz="2000" b="0" i="0" dirty="0">
                <a:solidFill>
                  <a:srgbClr val="373737"/>
                </a:solidFill>
                <a:effectLst/>
                <a:latin typeface="Arial" panose="020B0604020202020204" pitchFamily="34" charset="0"/>
              </a:rPr>
              <a:t>JavaScript </a:t>
            </a:r>
            <a:r>
              <a:rPr lang="zh-TW" altLang="en-US" sz="2000" b="0" i="0" dirty="0">
                <a:solidFill>
                  <a:srgbClr val="373737"/>
                </a:solidFill>
                <a:effectLst/>
                <a:latin typeface="Arial" panose="020B0604020202020204" pitchFamily="34" charset="0"/>
              </a:rPr>
              <a:t>作為用戶端指令碼語言，是全球資訊網的核心技術之一</a:t>
            </a:r>
            <a:endParaRPr lang="zh-TW" altLang="en-US" sz="1600" dirty="0">
              <a:solidFill>
                <a:schemeClr val="dk1"/>
              </a:solidFill>
              <a:latin typeface="標楷體" panose="03000509000000000000" pitchFamily="65" charset="-120"/>
              <a:ea typeface="標楷體" panose="03000509000000000000" pitchFamily="65" charset="-120"/>
              <a:cs typeface="Patrick Hand"/>
              <a:sym typeface="Patrick Hand"/>
            </a:endParaRPr>
          </a:p>
        </p:txBody>
      </p:sp>
      <p:grpSp>
        <p:nvGrpSpPr>
          <p:cNvPr id="17" name="Google Shape;208;p32">
            <a:extLst>
              <a:ext uri="{FF2B5EF4-FFF2-40B4-BE49-F238E27FC236}">
                <a16:creationId xmlns:a16="http://schemas.microsoft.com/office/drawing/2014/main" id="{E0FA4943-721A-4E73-9B5A-D9E70B2168AD}"/>
              </a:ext>
            </a:extLst>
          </p:cNvPr>
          <p:cNvGrpSpPr/>
          <p:nvPr/>
        </p:nvGrpSpPr>
        <p:grpSpPr>
          <a:xfrm>
            <a:off x="1443735" y="2063972"/>
            <a:ext cx="423432" cy="190869"/>
            <a:chOff x="2266178" y="2764475"/>
            <a:chExt cx="1792245" cy="232966"/>
          </a:xfrm>
        </p:grpSpPr>
        <p:sp>
          <p:nvSpPr>
            <p:cNvPr id="18" name="Google Shape;209;p32">
              <a:extLst>
                <a:ext uri="{FF2B5EF4-FFF2-40B4-BE49-F238E27FC236}">
                  <a16:creationId xmlns:a16="http://schemas.microsoft.com/office/drawing/2014/main" id="{1172727D-CB19-4858-9255-625B305ECCB8}"/>
                </a:ext>
              </a:extLst>
            </p:cNvPr>
            <p:cNvSpPr/>
            <p:nvPr/>
          </p:nvSpPr>
          <p:spPr>
            <a:xfrm>
              <a:off x="2266178" y="2855800"/>
              <a:ext cx="1683567" cy="102978"/>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0;p32">
              <a:extLst>
                <a:ext uri="{FF2B5EF4-FFF2-40B4-BE49-F238E27FC236}">
                  <a16:creationId xmlns:a16="http://schemas.microsoft.com/office/drawing/2014/main" id="{01617ECC-4E60-4816-ADF0-1313D2F96DFC}"/>
                </a:ext>
              </a:extLst>
            </p:cNvPr>
            <p:cNvSpPr/>
            <p:nvPr/>
          </p:nvSpPr>
          <p:spPr>
            <a:xfrm>
              <a:off x="3870041" y="2764475"/>
              <a:ext cx="188382" cy="232966"/>
            </a:xfrm>
            <a:custGeom>
              <a:avLst/>
              <a:gdLst/>
              <a:ahLst/>
              <a:cxnLst/>
              <a:rect l="l" t="t" r="r" b="b"/>
              <a:pathLst>
                <a:path w="7171" h="8869" extrusionOk="0">
                  <a:moveTo>
                    <a:pt x="5756" y="6510"/>
                  </a:moveTo>
                  <a:lnTo>
                    <a:pt x="5756" y="6604"/>
                  </a:lnTo>
                  <a:lnTo>
                    <a:pt x="5850" y="6604"/>
                  </a:lnTo>
                  <a:lnTo>
                    <a:pt x="5756" y="6510"/>
                  </a:lnTo>
                  <a:close/>
                  <a:moveTo>
                    <a:pt x="2265" y="7925"/>
                  </a:moveTo>
                  <a:lnTo>
                    <a:pt x="2252" y="7965"/>
                  </a:lnTo>
                  <a:lnTo>
                    <a:pt x="2252" y="7965"/>
                  </a:lnTo>
                  <a:lnTo>
                    <a:pt x="2284" y="7953"/>
                  </a:lnTo>
                  <a:lnTo>
                    <a:pt x="2284" y="7953"/>
                  </a:lnTo>
                  <a:lnTo>
                    <a:pt x="2265" y="7925"/>
                  </a:lnTo>
                  <a:close/>
                  <a:moveTo>
                    <a:pt x="567" y="0"/>
                  </a:moveTo>
                  <a:lnTo>
                    <a:pt x="284" y="189"/>
                  </a:lnTo>
                  <a:lnTo>
                    <a:pt x="95" y="472"/>
                  </a:lnTo>
                  <a:lnTo>
                    <a:pt x="1" y="755"/>
                  </a:lnTo>
                  <a:lnTo>
                    <a:pt x="95" y="1038"/>
                  </a:lnTo>
                  <a:lnTo>
                    <a:pt x="190" y="1227"/>
                  </a:lnTo>
                  <a:lnTo>
                    <a:pt x="473" y="1415"/>
                  </a:lnTo>
                  <a:lnTo>
                    <a:pt x="850" y="1321"/>
                  </a:lnTo>
                  <a:lnTo>
                    <a:pt x="661" y="1604"/>
                  </a:lnTo>
                  <a:lnTo>
                    <a:pt x="756" y="1604"/>
                  </a:lnTo>
                  <a:lnTo>
                    <a:pt x="661" y="1793"/>
                  </a:lnTo>
                  <a:lnTo>
                    <a:pt x="661" y="1887"/>
                  </a:lnTo>
                  <a:lnTo>
                    <a:pt x="756" y="1793"/>
                  </a:lnTo>
                  <a:lnTo>
                    <a:pt x="1510" y="1604"/>
                  </a:lnTo>
                  <a:lnTo>
                    <a:pt x="1510" y="1604"/>
                  </a:lnTo>
                  <a:lnTo>
                    <a:pt x="1133" y="2076"/>
                  </a:lnTo>
                  <a:lnTo>
                    <a:pt x="1322" y="2453"/>
                  </a:lnTo>
                  <a:lnTo>
                    <a:pt x="1888" y="2830"/>
                  </a:lnTo>
                  <a:lnTo>
                    <a:pt x="3397" y="3774"/>
                  </a:lnTo>
                  <a:lnTo>
                    <a:pt x="5001" y="4623"/>
                  </a:lnTo>
                  <a:lnTo>
                    <a:pt x="5944" y="5095"/>
                  </a:lnTo>
                  <a:lnTo>
                    <a:pt x="5756" y="5189"/>
                  </a:lnTo>
                  <a:lnTo>
                    <a:pt x="5378" y="5378"/>
                  </a:lnTo>
                  <a:lnTo>
                    <a:pt x="5378" y="5283"/>
                  </a:lnTo>
                  <a:lnTo>
                    <a:pt x="5001" y="5661"/>
                  </a:lnTo>
                  <a:lnTo>
                    <a:pt x="4623" y="5944"/>
                  </a:lnTo>
                  <a:lnTo>
                    <a:pt x="4435" y="6321"/>
                  </a:lnTo>
                  <a:lnTo>
                    <a:pt x="4340" y="6510"/>
                  </a:lnTo>
                  <a:lnTo>
                    <a:pt x="4435" y="6698"/>
                  </a:lnTo>
                  <a:lnTo>
                    <a:pt x="4435" y="6698"/>
                  </a:lnTo>
                  <a:lnTo>
                    <a:pt x="4246" y="6415"/>
                  </a:lnTo>
                  <a:lnTo>
                    <a:pt x="4057" y="6321"/>
                  </a:lnTo>
                  <a:lnTo>
                    <a:pt x="3963" y="6415"/>
                  </a:lnTo>
                  <a:lnTo>
                    <a:pt x="3869" y="6510"/>
                  </a:lnTo>
                  <a:lnTo>
                    <a:pt x="3680" y="6887"/>
                  </a:lnTo>
                  <a:lnTo>
                    <a:pt x="3680" y="7076"/>
                  </a:lnTo>
                  <a:lnTo>
                    <a:pt x="3774" y="7076"/>
                  </a:lnTo>
                  <a:lnTo>
                    <a:pt x="3680" y="7264"/>
                  </a:lnTo>
                  <a:lnTo>
                    <a:pt x="3303" y="7453"/>
                  </a:lnTo>
                  <a:lnTo>
                    <a:pt x="2359" y="7925"/>
                  </a:lnTo>
                  <a:lnTo>
                    <a:pt x="2284" y="7953"/>
                  </a:lnTo>
                  <a:lnTo>
                    <a:pt x="2284" y="7953"/>
                  </a:lnTo>
                  <a:lnTo>
                    <a:pt x="2454" y="8208"/>
                  </a:lnTo>
                  <a:lnTo>
                    <a:pt x="2642" y="8396"/>
                  </a:lnTo>
                  <a:lnTo>
                    <a:pt x="2642" y="8302"/>
                  </a:lnTo>
                  <a:lnTo>
                    <a:pt x="2737" y="8396"/>
                  </a:lnTo>
                  <a:lnTo>
                    <a:pt x="2831" y="8113"/>
                  </a:lnTo>
                  <a:lnTo>
                    <a:pt x="2925" y="7925"/>
                  </a:lnTo>
                  <a:lnTo>
                    <a:pt x="3020" y="7830"/>
                  </a:lnTo>
                  <a:lnTo>
                    <a:pt x="3397" y="7830"/>
                  </a:lnTo>
                  <a:lnTo>
                    <a:pt x="3680" y="7736"/>
                  </a:lnTo>
                  <a:lnTo>
                    <a:pt x="3774" y="7547"/>
                  </a:lnTo>
                  <a:lnTo>
                    <a:pt x="3869" y="7264"/>
                  </a:lnTo>
                  <a:lnTo>
                    <a:pt x="4246" y="7453"/>
                  </a:lnTo>
                  <a:lnTo>
                    <a:pt x="4623" y="7642"/>
                  </a:lnTo>
                  <a:lnTo>
                    <a:pt x="4718" y="7547"/>
                  </a:lnTo>
                  <a:lnTo>
                    <a:pt x="4906" y="7359"/>
                  </a:lnTo>
                  <a:lnTo>
                    <a:pt x="5190" y="7170"/>
                  </a:lnTo>
                  <a:lnTo>
                    <a:pt x="5095" y="7076"/>
                  </a:lnTo>
                  <a:lnTo>
                    <a:pt x="4906" y="6793"/>
                  </a:lnTo>
                  <a:lnTo>
                    <a:pt x="4906" y="6793"/>
                  </a:lnTo>
                  <a:lnTo>
                    <a:pt x="5095" y="6887"/>
                  </a:lnTo>
                  <a:lnTo>
                    <a:pt x="5378" y="6793"/>
                  </a:lnTo>
                  <a:lnTo>
                    <a:pt x="5756" y="6510"/>
                  </a:lnTo>
                  <a:lnTo>
                    <a:pt x="6322" y="6132"/>
                  </a:lnTo>
                  <a:lnTo>
                    <a:pt x="6699" y="5566"/>
                  </a:lnTo>
                  <a:lnTo>
                    <a:pt x="7171" y="5095"/>
                  </a:lnTo>
                  <a:lnTo>
                    <a:pt x="7076" y="4717"/>
                  </a:lnTo>
                  <a:lnTo>
                    <a:pt x="6982" y="4434"/>
                  </a:lnTo>
                  <a:lnTo>
                    <a:pt x="6605" y="3963"/>
                  </a:lnTo>
                  <a:lnTo>
                    <a:pt x="6133" y="3491"/>
                  </a:lnTo>
                  <a:lnTo>
                    <a:pt x="5567" y="3113"/>
                  </a:lnTo>
                  <a:lnTo>
                    <a:pt x="4340" y="2547"/>
                  </a:lnTo>
                  <a:lnTo>
                    <a:pt x="3208" y="1887"/>
                  </a:lnTo>
                  <a:lnTo>
                    <a:pt x="2925" y="1698"/>
                  </a:lnTo>
                  <a:lnTo>
                    <a:pt x="2925" y="1604"/>
                  </a:lnTo>
                  <a:lnTo>
                    <a:pt x="2925" y="1510"/>
                  </a:lnTo>
                  <a:lnTo>
                    <a:pt x="2737" y="1698"/>
                  </a:lnTo>
                  <a:lnTo>
                    <a:pt x="2642" y="1698"/>
                  </a:lnTo>
                  <a:lnTo>
                    <a:pt x="2642" y="1604"/>
                  </a:lnTo>
                  <a:lnTo>
                    <a:pt x="2642" y="1510"/>
                  </a:lnTo>
                  <a:lnTo>
                    <a:pt x="2642" y="1415"/>
                  </a:lnTo>
                  <a:lnTo>
                    <a:pt x="2454" y="1604"/>
                  </a:lnTo>
                  <a:lnTo>
                    <a:pt x="2454" y="1698"/>
                  </a:lnTo>
                  <a:lnTo>
                    <a:pt x="2265" y="1887"/>
                  </a:lnTo>
                  <a:lnTo>
                    <a:pt x="2265" y="1604"/>
                  </a:lnTo>
                  <a:lnTo>
                    <a:pt x="2171" y="1415"/>
                  </a:lnTo>
                  <a:lnTo>
                    <a:pt x="1605" y="944"/>
                  </a:lnTo>
                  <a:lnTo>
                    <a:pt x="1227" y="755"/>
                  </a:lnTo>
                  <a:lnTo>
                    <a:pt x="1039" y="472"/>
                  </a:lnTo>
                  <a:lnTo>
                    <a:pt x="850" y="283"/>
                  </a:lnTo>
                  <a:lnTo>
                    <a:pt x="944" y="0"/>
                  </a:lnTo>
                  <a:close/>
                  <a:moveTo>
                    <a:pt x="2252" y="7965"/>
                  </a:moveTo>
                  <a:lnTo>
                    <a:pt x="850" y="8491"/>
                  </a:lnTo>
                  <a:lnTo>
                    <a:pt x="756" y="8491"/>
                  </a:lnTo>
                  <a:lnTo>
                    <a:pt x="756" y="8774"/>
                  </a:lnTo>
                  <a:lnTo>
                    <a:pt x="944" y="8868"/>
                  </a:lnTo>
                  <a:lnTo>
                    <a:pt x="1133" y="8868"/>
                  </a:lnTo>
                  <a:lnTo>
                    <a:pt x="1605" y="8774"/>
                  </a:lnTo>
                  <a:lnTo>
                    <a:pt x="1793" y="8679"/>
                  </a:lnTo>
                  <a:lnTo>
                    <a:pt x="2076" y="8491"/>
                  </a:lnTo>
                  <a:lnTo>
                    <a:pt x="2171" y="8208"/>
                  </a:lnTo>
                  <a:lnTo>
                    <a:pt x="2252" y="7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descr="JavaScript_百度百科">
            <a:extLst>
              <a:ext uri="{FF2B5EF4-FFF2-40B4-BE49-F238E27FC236}">
                <a16:creationId xmlns:a16="http://schemas.microsoft.com/office/drawing/2014/main" id="{597A41D2-097D-1B45-6FF5-6E63AD1A00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5108" y="3164408"/>
            <a:ext cx="1978892" cy="19788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43975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txBox="1">
            <a:spLocks noGrp="1"/>
          </p:cNvSpPr>
          <p:nvPr>
            <p:ph type="title"/>
          </p:nvPr>
        </p:nvSpPr>
        <p:spPr>
          <a:xfrm>
            <a:off x="1703214" y="818572"/>
            <a:ext cx="5887500" cy="4455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zh-TW" altLang="en-US" dirty="0"/>
              <a:t>環境介紹</a:t>
            </a:r>
            <a:r>
              <a:rPr lang="en-US" altLang="zh-TW" dirty="0"/>
              <a:t>:</a:t>
            </a:r>
            <a:r>
              <a:rPr lang="en-US" altLang="zh-TW" sz="2400" b="0" i="0" dirty="0">
                <a:solidFill>
                  <a:srgbClr val="373737"/>
                </a:solidFill>
                <a:effectLst/>
                <a:latin typeface="Arial" panose="020B0604020202020204" pitchFamily="34" charset="0"/>
              </a:rPr>
              <a:t> Visual Studio Code</a:t>
            </a:r>
            <a:endParaRPr dirty="0"/>
          </a:p>
        </p:txBody>
      </p:sp>
      <p:sp>
        <p:nvSpPr>
          <p:cNvPr id="146" name="Google Shape;146;p27"/>
          <p:cNvSpPr txBox="1">
            <a:spLocks noGrp="1"/>
          </p:cNvSpPr>
          <p:nvPr>
            <p:ph type="sldNum" idx="12"/>
          </p:nvPr>
        </p:nvSpPr>
        <p:spPr>
          <a:xfrm>
            <a:off x="4297650" y="4646800"/>
            <a:ext cx="548700" cy="496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149" name="Google Shape;149;p27"/>
          <p:cNvSpPr txBox="1"/>
          <p:nvPr/>
        </p:nvSpPr>
        <p:spPr>
          <a:xfrm>
            <a:off x="1841491" y="2063972"/>
            <a:ext cx="5648608" cy="1615345"/>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US" altLang="zh-TW" sz="1800" b="0" i="0" dirty="0">
                <a:solidFill>
                  <a:srgbClr val="373737"/>
                </a:solidFill>
                <a:effectLst/>
                <a:latin typeface="Arial" panose="020B0604020202020204" pitchFamily="34" charset="0"/>
              </a:rPr>
              <a:t>Visual Studio Code</a:t>
            </a:r>
            <a:r>
              <a:rPr lang="zh-TW" altLang="en-US" sz="1800" b="0" i="0" dirty="0">
                <a:solidFill>
                  <a:srgbClr val="373737"/>
                </a:solidFill>
                <a:effectLst/>
                <a:latin typeface="Arial" panose="020B0604020202020204" pitchFamily="34" charset="0"/>
              </a:rPr>
              <a:t>是一款由微軟開發且跨平台的免費原始碼編輯器。該軟體支援語法突顯、程式碼自動補全、程式碼重構功能，並且內建了命令列工具和 </a:t>
            </a:r>
            <a:r>
              <a:rPr lang="en-US" altLang="zh-TW" sz="1800" b="0" i="0" dirty="0">
                <a:solidFill>
                  <a:srgbClr val="373737"/>
                </a:solidFill>
                <a:effectLst/>
                <a:latin typeface="Arial" panose="020B0604020202020204" pitchFamily="34" charset="0"/>
              </a:rPr>
              <a:t>Git </a:t>
            </a:r>
            <a:r>
              <a:rPr lang="zh-TW" altLang="en-US" sz="1800" b="0" i="0" dirty="0">
                <a:solidFill>
                  <a:srgbClr val="373737"/>
                </a:solidFill>
                <a:effectLst/>
                <a:latin typeface="Arial" panose="020B0604020202020204" pitchFamily="34" charset="0"/>
              </a:rPr>
              <a:t>版本控制系統。使用者可以更改佈景主題和鍵盤捷徑實現個人化設定，也可以透過內建的擴充元件程式商店安裝擴充元件以加強軟體功能。</a:t>
            </a:r>
            <a:endParaRPr lang="en-US" altLang="zh-TW" sz="1800" b="0" i="0" dirty="0">
              <a:solidFill>
                <a:srgbClr val="373737"/>
              </a:solidFill>
              <a:effectLst/>
              <a:latin typeface="Arial" panose="020B0604020202020204" pitchFamily="34" charset="0"/>
            </a:endParaRPr>
          </a:p>
          <a:p>
            <a:pPr marL="0" lvl="0" indent="0" rtl="0">
              <a:spcBef>
                <a:spcPts val="0"/>
              </a:spcBef>
              <a:spcAft>
                <a:spcPts val="0"/>
              </a:spcAft>
              <a:buNone/>
            </a:pPr>
            <a:r>
              <a:rPr lang="zh-TW" altLang="en-US" sz="1800" b="0" i="0" dirty="0">
                <a:solidFill>
                  <a:srgbClr val="202122"/>
                </a:solidFill>
                <a:effectLst/>
                <a:latin typeface="Arial" panose="020B0604020202020204" pitchFamily="34" charset="0"/>
              </a:rPr>
              <a:t>在</a:t>
            </a:r>
            <a:r>
              <a:rPr lang="en-US" altLang="zh-TW" sz="1800" b="0" i="0" dirty="0">
                <a:solidFill>
                  <a:srgbClr val="202122"/>
                </a:solidFill>
                <a:effectLst/>
                <a:latin typeface="Arial" panose="020B0604020202020204" pitchFamily="34" charset="0"/>
              </a:rPr>
              <a:t>2019</a:t>
            </a:r>
            <a:r>
              <a:rPr lang="zh-TW" altLang="en-US" sz="1800" b="0" i="0" dirty="0">
                <a:solidFill>
                  <a:srgbClr val="202122"/>
                </a:solidFill>
                <a:effectLst/>
                <a:latin typeface="Arial" panose="020B0604020202020204" pitchFamily="34" charset="0"/>
              </a:rPr>
              <a:t>年的 </a:t>
            </a:r>
            <a:r>
              <a:rPr lang="en-US" altLang="zh-TW" sz="1800" dirty="0">
                <a:solidFill>
                  <a:schemeClr val="tx1"/>
                </a:solidFill>
                <a:latin typeface="Arial" panose="020B0604020202020204" pitchFamily="34" charset="0"/>
              </a:rPr>
              <a:t>Stack Overflow</a:t>
            </a:r>
            <a:r>
              <a:rPr lang="en-US" altLang="zh-TW" sz="1800" b="0" i="0" dirty="0">
                <a:solidFill>
                  <a:schemeClr val="tx1"/>
                </a:solidFill>
                <a:effectLst/>
                <a:latin typeface="Arial" panose="020B0604020202020204" pitchFamily="34" charset="0"/>
              </a:rPr>
              <a:t> </a:t>
            </a:r>
            <a:r>
              <a:rPr lang="zh-TW" altLang="en-US" sz="1800" b="0" i="0" dirty="0">
                <a:solidFill>
                  <a:srgbClr val="202122"/>
                </a:solidFill>
                <a:effectLst/>
                <a:latin typeface="Arial" panose="020B0604020202020204" pitchFamily="34" charset="0"/>
              </a:rPr>
              <a:t>組織的開發者調查中，</a:t>
            </a:r>
            <a:r>
              <a:rPr lang="en-US" altLang="zh-TW" sz="1800" b="0" i="0" dirty="0">
                <a:solidFill>
                  <a:srgbClr val="202122"/>
                </a:solidFill>
                <a:effectLst/>
                <a:latin typeface="Arial" panose="020B0604020202020204" pitchFamily="34" charset="0"/>
              </a:rPr>
              <a:t>Visual Studio Code </a:t>
            </a:r>
            <a:r>
              <a:rPr lang="zh-TW" altLang="en-US" sz="1800" b="0" i="0" dirty="0">
                <a:solidFill>
                  <a:srgbClr val="202122"/>
                </a:solidFill>
                <a:effectLst/>
                <a:latin typeface="Arial" panose="020B0604020202020204" pitchFamily="34" charset="0"/>
              </a:rPr>
              <a:t>被認為是最受開發者歡迎的開發環境。</a:t>
            </a:r>
            <a:endParaRPr lang="zh-TW" altLang="en-US" sz="1800" dirty="0">
              <a:solidFill>
                <a:schemeClr val="dk1"/>
              </a:solidFill>
              <a:latin typeface="標楷體" panose="03000509000000000000" pitchFamily="65" charset="-120"/>
              <a:ea typeface="標楷體" panose="03000509000000000000" pitchFamily="65" charset="-120"/>
              <a:cs typeface="Patrick Hand"/>
              <a:sym typeface="Patrick Hand"/>
            </a:endParaRPr>
          </a:p>
        </p:txBody>
      </p:sp>
      <p:grpSp>
        <p:nvGrpSpPr>
          <p:cNvPr id="17" name="Google Shape;208;p32">
            <a:extLst>
              <a:ext uri="{FF2B5EF4-FFF2-40B4-BE49-F238E27FC236}">
                <a16:creationId xmlns:a16="http://schemas.microsoft.com/office/drawing/2014/main" id="{E0FA4943-721A-4E73-9B5A-D9E70B2168AD}"/>
              </a:ext>
            </a:extLst>
          </p:cNvPr>
          <p:cNvGrpSpPr/>
          <p:nvPr/>
        </p:nvGrpSpPr>
        <p:grpSpPr>
          <a:xfrm>
            <a:off x="1443735" y="2063972"/>
            <a:ext cx="423432" cy="190869"/>
            <a:chOff x="2266178" y="2764475"/>
            <a:chExt cx="1792245" cy="232966"/>
          </a:xfrm>
        </p:grpSpPr>
        <p:sp>
          <p:nvSpPr>
            <p:cNvPr id="18" name="Google Shape;209;p32">
              <a:extLst>
                <a:ext uri="{FF2B5EF4-FFF2-40B4-BE49-F238E27FC236}">
                  <a16:creationId xmlns:a16="http://schemas.microsoft.com/office/drawing/2014/main" id="{1172727D-CB19-4858-9255-625B305ECCB8}"/>
                </a:ext>
              </a:extLst>
            </p:cNvPr>
            <p:cNvSpPr/>
            <p:nvPr/>
          </p:nvSpPr>
          <p:spPr>
            <a:xfrm>
              <a:off x="2266178" y="2855800"/>
              <a:ext cx="1683567" cy="102978"/>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0;p32">
              <a:extLst>
                <a:ext uri="{FF2B5EF4-FFF2-40B4-BE49-F238E27FC236}">
                  <a16:creationId xmlns:a16="http://schemas.microsoft.com/office/drawing/2014/main" id="{01617ECC-4E60-4816-ADF0-1313D2F96DFC}"/>
                </a:ext>
              </a:extLst>
            </p:cNvPr>
            <p:cNvSpPr/>
            <p:nvPr/>
          </p:nvSpPr>
          <p:spPr>
            <a:xfrm>
              <a:off x="3870041" y="2764475"/>
              <a:ext cx="188382" cy="232966"/>
            </a:xfrm>
            <a:custGeom>
              <a:avLst/>
              <a:gdLst/>
              <a:ahLst/>
              <a:cxnLst/>
              <a:rect l="l" t="t" r="r" b="b"/>
              <a:pathLst>
                <a:path w="7171" h="8869" extrusionOk="0">
                  <a:moveTo>
                    <a:pt x="5756" y="6510"/>
                  </a:moveTo>
                  <a:lnTo>
                    <a:pt x="5756" y="6604"/>
                  </a:lnTo>
                  <a:lnTo>
                    <a:pt x="5850" y="6604"/>
                  </a:lnTo>
                  <a:lnTo>
                    <a:pt x="5756" y="6510"/>
                  </a:lnTo>
                  <a:close/>
                  <a:moveTo>
                    <a:pt x="2265" y="7925"/>
                  </a:moveTo>
                  <a:lnTo>
                    <a:pt x="2252" y="7965"/>
                  </a:lnTo>
                  <a:lnTo>
                    <a:pt x="2252" y="7965"/>
                  </a:lnTo>
                  <a:lnTo>
                    <a:pt x="2284" y="7953"/>
                  </a:lnTo>
                  <a:lnTo>
                    <a:pt x="2284" y="7953"/>
                  </a:lnTo>
                  <a:lnTo>
                    <a:pt x="2265" y="7925"/>
                  </a:lnTo>
                  <a:close/>
                  <a:moveTo>
                    <a:pt x="567" y="0"/>
                  </a:moveTo>
                  <a:lnTo>
                    <a:pt x="284" y="189"/>
                  </a:lnTo>
                  <a:lnTo>
                    <a:pt x="95" y="472"/>
                  </a:lnTo>
                  <a:lnTo>
                    <a:pt x="1" y="755"/>
                  </a:lnTo>
                  <a:lnTo>
                    <a:pt x="95" y="1038"/>
                  </a:lnTo>
                  <a:lnTo>
                    <a:pt x="190" y="1227"/>
                  </a:lnTo>
                  <a:lnTo>
                    <a:pt x="473" y="1415"/>
                  </a:lnTo>
                  <a:lnTo>
                    <a:pt x="850" y="1321"/>
                  </a:lnTo>
                  <a:lnTo>
                    <a:pt x="661" y="1604"/>
                  </a:lnTo>
                  <a:lnTo>
                    <a:pt x="756" y="1604"/>
                  </a:lnTo>
                  <a:lnTo>
                    <a:pt x="661" y="1793"/>
                  </a:lnTo>
                  <a:lnTo>
                    <a:pt x="661" y="1887"/>
                  </a:lnTo>
                  <a:lnTo>
                    <a:pt x="756" y="1793"/>
                  </a:lnTo>
                  <a:lnTo>
                    <a:pt x="1510" y="1604"/>
                  </a:lnTo>
                  <a:lnTo>
                    <a:pt x="1510" y="1604"/>
                  </a:lnTo>
                  <a:lnTo>
                    <a:pt x="1133" y="2076"/>
                  </a:lnTo>
                  <a:lnTo>
                    <a:pt x="1322" y="2453"/>
                  </a:lnTo>
                  <a:lnTo>
                    <a:pt x="1888" y="2830"/>
                  </a:lnTo>
                  <a:lnTo>
                    <a:pt x="3397" y="3774"/>
                  </a:lnTo>
                  <a:lnTo>
                    <a:pt x="5001" y="4623"/>
                  </a:lnTo>
                  <a:lnTo>
                    <a:pt x="5944" y="5095"/>
                  </a:lnTo>
                  <a:lnTo>
                    <a:pt x="5756" y="5189"/>
                  </a:lnTo>
                  <a:lnTo>
                    <a:pt x="5378" y="5378"/>
                  </a:lnTo>
                  <a:lnTo>
                    <a:pt x="5378" y="5283"/>
                  </a:lnTo>
                  <a:lnTo>
                    <a:pt x="5001" y="5661"/>
                  </a:lnTo>
                  <a:lnTo>
                    <a:pt x="4623" y="5944"/>
                  </a:lnTo>
                  <a:lnTo>
                    <a:pt x="4435" y="6321"/>
                  </a:lnTo>
                  <a:lnTo>
                    <a:pt x="4340" y="6510"/>
                  </a:lnTo>
                  <a:lnTo>
                    <a:pt x="4435" y="6698"/>
                  </a:lnTo>
                  <a:lnTo>
                    <a:pt x="4435" y="6698"/>
                  </a:lnTo>
                  <a:lnTo>
                    <a:pt x="4246" y="6415"/>
                  </a:lnTo>
                  <a:lnTo>
                    <a:pt x="4057" y="6321"/>
                  </a:lnTo>
                  <a:lnTo>
                    <a:pt x="3963" y="6415"/>
                  </a:lnTo>
                  <a:lnTo>
                    <a:pt x="3869" y="6510"/>
                  </a:lnTo>
                  <a:lnTo>
                    <a:pt x="3680" y="6887"/>
                  </a:lnTo>
                  <a:lnTo>
                    <a:pt x="3680" y="7076"/>
                  </a:lnTo>
                  <a:lnTo>
                    <a:pt x="3774" y="7076"/>
                  </a:lnTo>
                  <a:lnTo>
                    <a:pt x="3680" y="7264"/>
                  </a:lnTo>
                  <a:lnTo>
                    <a:pt x="3303" y="7453"/>
                  </a:lnTo>
                  <a:lnTo>
                    <a:pt x="2359" y="7925"/>
                  </a:lnTo>
                  <a:lnTo>
                    <a:pt x="2284" y="7953"/>
                  </a:lnTo>
                  <a:lnTo>
                    <a:pt x="2284" y="7953"/>
                  </a:lnTo>
                  <a:lnTo>
                    <a:pt x="2454" y="8208"/>
                  </a:lnTo>
                  <a:lnTo>
                    <a:pt x="2642" y="8396"/>
                  </a:lnTo>
                  <a:lnTo>
                    <a:pt x="2642" y="8302"/>
                  </a:lnTo>
                  <a:lnTo>
                    <a:pt x="2737" y="8396"/>
                  </a:lnTo>
                  <a:lnTo>
                    <a:pt x="2831" y="8113"/>
                  </a:lnTo>
                  <a:lnTo>
                    <a:pt x="2925" y="7925"/>
                  </a:lnTo>
                  <a:lnTo>
                    <a:pt x="3020" y="7830"/>
                  </a:lnTo>
                  <a:lnTo>
                    <a:pt x="3397" y="7830"/>
                  </a:lnTo>
                  <a:lnTo>
                    <a:pt x="3680" y="7736"/>
                  </a:lnTo>
                  <a:lnTo>
                    <a:pt x="3774" y="7547"/>
                  </a:lnTo>
                  <a:lnTo>
                    <a:pt x="3869" y="7264"/>
                  </a:lnTo>
                  <a:lnTo>
                    <a:pt x="4246" y="7453"/>
                  </a:lnTo>
                  <a:lnTo>
                    <a:pt x="4623" y="7642"/>
                  </a:lnTo>
                  <a:lnTo>
                    <a:pt x="4718" y="7547"/>
                  </a:lnTo>
                  <a:lnTo>
                    <a:pt x="4906" y="7359"/>
                  </a:lnTo>
                  <a:lnTo>
                    <a:pt x="5190" y="7170"/>
                  </a:lnTo>
                  <a:lnTo>
                    <a:pt x="5095" y="7076"/>
                  </a:lnTo>
                  <a:lnTo>
                    <a:pt x="4906" y="6793"/>
                  </a:lnTo>
                  <a:lnTo>
                    <a:pt x="4906" y="6793"/>
                  </a:lnTo>
                  <a:lnTo>
                    <a:pt x="5095" y="6887"/>
                  </a:lnTo>
                  <a:lnTo>
                    <a:pt x="5378" y="6793"/>
                  </a:lnTo>
                  <a:lnTo>
                    <a:pt x="5756" y="6510"/>
                  </a:lnTo>
                  <a:lnTo>
                    <a:pt x="6322" y="6132"/>
                  </a:lnTo>
                  <a:lnTo>
                    <a:pt x="6699" y="5566"/>
                  </a:lnTo>
                  <a:lnTo>
                    <a:pt x="7171" y="5095"/>
                  </a:lnTo>
                  <a:lnTo>
                    <a:pt x="7076" y="4717"/>
                  </a:lnTo>
                  <a:lnTo>
                    <a:pt x="6982" y="4434"/>
                  </a:lnTo>
                  <a:lnTo>
                    <a:pt x="6605" y="3963"/>
                  </a:lnTo>
                  <a:lnTo>
                    <a:pt x="6133" y="3491"/>
                  </a:lnTo>
                  <a:lnTo>
                    <a:pt x="5567" y="3113"/>
                  </a:lnTo>
                  <a:lnTo>
                    <a:pt x="4340" y="2547"/>
                  </a:lnTo>
                  <a:lnTo>
                    <a:pt x="3208" y="1887"/>
                  </a:lnTo>
                  <a:lnTo>
                    <a:pt x="2925" y="1698"/>
                  </a:lnTo>
                  <a:lnTo>
                    <a:pt x="2925" y="1604"/>
                  </a:lnTo>
                  <a:lnTo>
                    <a:pt x="2925" y="1510"/>
                  </a:lnTo>
                  <a:lnTo>
                    <a:pt x="2737" y="1698"/>
                  </a:lnTo>
                  <a:lnTo>
                    <a:pt x="2642" y="1698"/>
                  </a:lnTo>
                  <a:lnTo>
                    <a:pt x="2642" y="1604"/>
                  </a:lnTo>
                  <a:lnTo>
                    <a:pt x="2642" y="1510"/>
                  </a:lnTo>
                  <a:lnTo>
                    <a:pt x="2642" y="1415"/>
                  </a:lnTo>
                  <a:lnTo>
                    <a:pt x="2454" y="1604"/>
                  </a:lnTo>
                  <a:lnTo>
                    <a:pt x="2454" y="1698"/>
                  </a:lnTo>
                  <a:lnTo>
                    <a:pt x="2265" y="1887"/>
                  </a:lnTo>
                  <a:lnTo>
                    <a:pt x="2265" y="1604"/>
                  </a:lnTo>
                  <a:lnTo>
                    <a:pt x="2171" y="1415"/>
                  </a:lnTo>
                  <a:lnTo>
                    <a:pt x="1605" y="944"/>
                  </a:lnTo>
                  <a:lnTo>
                    <a:pt x="1227" y="755"/>
                  </a:lnTo>
                  <a:lnTo>
                    <a:pt x="1039" y="472"/>
                  </a:lnTo>
                  <a:lnTo>
                    <a:pt x="850" y="283"/>
                  </a:lnTo>
                  <a:lnTo>
                    <a:pt x="944" y="0"/>
                  </a:lnTo>
                  <a:close/>
                  <a:moveTo>
                    <a:pt x="2252" y="7965"/>
                  </a:moveTo>
                  <a:lnTo>
                    <a:pt x="850" y="8491"/>
                  </a:lnTo>
                  <a:lnTo>
                    <a:pt x="756" y="8491"/>
                  </a:lnTo>
                  <a:lnTo>
                    <a:pt x="756" y="8774"/>
                  </a:lnTo>
                  <a:lnTo>
                    <a:pt x="944" y="8868"/>
                  </a:lnTo>
                  <a:lnTo>
                    <a:pt x="1133" y="8868"/>
                  </a:lnTo>
                  <a:lnTo>
                    <a:pt x="1605" y="8774"/>
                  </a:lnTo>
                  <a:lnTo>
                    <a:pt x="1793" y="8679"/>
                  </a:lnTo>
                  <a:lnTo>
                    <a:pt x="2076" y="8491"/>
                  </a:lnTo>
                  <a:lnTo>
                    <a:pt x="2171" y="8208"/>
                  </a:lnTo>
                  <a:lnTo>
                    <a:pt x="2252" y="796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74" name="Picture 2" descr="「vscode 介紹」的圖片搜尋結果">
            <a:extLst>
              <a:ext uri="{FF2B5EF4-FFF2-40B4-BE49-F238E27FC236}">
                <a16:creationId xmlns:a16="http://schemas.microsoft.com/office/drawing/2014/main" id="{003B3849-AB10-DABF-D521-FF177DC682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72350" y="3371650"/>
            <a:ext cx="1771650" cy="177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41341501"/>
      </p:ext>
    </p:extLst>
  </p:cSld>
  <p:clrMapOvr>
    <a:masterClrMapping/>
  </p:clrMapOvr>
</p:sld>
</file>

<file path=ppt/theme/theme1.xml><?xml version="1.0" encoding="utf-8"?>
<a:theme xmlns:a="http://schemas.openxmlformats.org/drawingml/2006/main" name="Talbot template">
  <a:themeElements>
    <a:clrScheme name="Custom 347">
      <a:dk1>
        <a:srgbClr val="393B44"/>
      </a:dk1>
      <a:lt1>
        <a:srgbClr val="FFFFFF"/>
      </a:lt1>
      <a:dk2>
        <a:srgbClr val="98ADBE"/>
      </a:dk2>
      <a:lt2>
        <a:srgbClr val="CDD6DD"/>
      </a:lt2>
      <a:accent1>
        <a:srgbClr val="2768CF"/>
      </a:accent1>
      <a:accent2>
        <a:srgbClr val="39B5D8"/>
      </a:accent2>
      <a:accent3>
        <a:srgbClr val="F16A39"/>
      </a:accent3>
      <a:accent4>
        <a:srgbClr val="DA2323"/>
      </a:accent4>
      <a:accent5>
        <a:srgbClr val="FFE599"/>
      </a:accent5>
      <a:accent6>
        <a:srgbClr val="FFD451"/>
      </a:accent6>
      <a:hlink>
        <a:srgbClr val="0B8FB4"/>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244</TotalTime>
  <Words>775</Words>
  <Application>Microsoft Office PowerPoint</Application>
  <PresentationFormat>如螢幕大小 (16:9)</PresentationFormat>
  <Paragraphs>43</Paragraphs>
  <Slides>16</Slides>
  <Notes>14</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16</vt:i4>
      </vt:variant>
    </vt:vector>
  </HeadingPairs>
  <TitlesOfParts>
    <vt:vector size="22" baseType="lpstr">
      <vt:lpstr>Times New Roman</vt:lpstr>
      <vt:lpstr>標楷體</vt:lpstr>
      <vt:lpstr>Patrick Hand SC</vt:lpstr>
      <vt:lpstr>Arial</vt:lpstr>
      <vt:lpstr>Patrick Hand</vt:lpstr>
      <vt:lpstr>Talbot template</vt:lpstr>
      <vt:lpstr>靜宜大學111學年口試專題  股票網站  實驗室 ： 519 指導教授：蔡奇偉教授     專題學生：資工四A 410817322 黃鴻鈞                                               資工四A 410817283 陳品維                                               資工四A 410828569 林憬輝                                               資工四A 410817348 陳思愷 </vt:lpstr>
      <vt:lpstr>前言</vt:lpstr>
      <vt:lpstr>PowerPoint 簡報</vt:lpstr>
      <vt:lpstr>環境介紹:HTML</vt:lpstr>
      <vt:lpstr>環境介紹:mysql</vt:lpstr>
      <vt:lpstr>環境介紹:mysql workbench</vt:lpstr>
      <vt:lpstr>環境介紹:CSS</vt:lpstr>
      <vt:lpstr>環境介紹: JavaScript</vt:lpstr>
      <vt:lpstr>環境介紹: Visual Studio Code</vt:lpstr>
      <vt:lpstr>困境-網路爬蟲</vt:lpstr>
      <vt:lpstr>困境-資料庫連線</vt:lpstr>
      <vt:lpstr>困境-網頁呈現</vt:lpstr>
      <vt:lpstr>系統展示</vt:lpstr>
      <vt:lpstr>歷史資料</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靜宜大學111學年口試專題  股票網站  實驗室 ： 501 指導教授：蔡奇偉教授     專題學生：資工四A 410817322 黃鴻鈞                                               資工四A 410817283 陳品維                                               資工四A 410828569 林憬輝                                               資工四A 410817348 陳思愷</dc:title>
  <dc:creator>品維</dc:creator>
  <cp:lastModifiedBy>黃 鴻鈞</cp:lastModifiedBy>
  <cp:revision>15</cp:revision>
  <dcterms:modified xsi:type="dcterms:W3CDTF">2022-11-03T06:33:34Z</dcterms:modified>
</cp:coreProperties>
</file>